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341" r:id="rId3"/>
    <p:sldId id="256" r:id="rId4"/>
    <p:sldId id="342" r:id="rId5"/>
    <p:sldId id="343" r:id="rId6"/>
    <p:sldId id="344" r:id="rId7"/>
    <p:sldId id="34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704BA6-01FA-424D-B458-6C9FFB8483CE}" v="148" dt="2024-08-06T18:22:40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ex Sit" userId="08de2c40-8658-4a57-a002-2dca21bf80d7" providerId="ADAL" clId="{23704BA6-01FA-424D-B458-6C9FFB8483CE}"/>
    <pc:docChg chg="undo custSel addSld modSld">
      <pc:chgData name="Balex Sit" userId="08de2c40-8658-4a57-a002-2dca21bf80d7" providerId="ADAL" clId="{23704BA6-01FA-424D-B458-6C9FFB8483CE}" dt="2024-08-06T18:22:40.530" v="2530"/>
      <pc:docMkLst>
        <pc:docMk/>
      </pc:docMkLst>
      <pc:sldChg chg="modTransition modAnim">
        <pc:chgData name="Balex Sit" userId="08de2c40-8658-4a57-a002-2dca21bf80d7" providerId="ADAL" clId="{23704BA6-01FA-424D-B458-6C9FFB8483CE}" dt="2024-08-06T18:19:12.058" v="2523"/>
        <pc:sldMkLst>
          <pc:docMk/>
          <pc:sldMk cId="1743472232" sldId="256"/>
        </pc:sldMkLst>
      </pc:sldChg>
      <pc:sldChg chg="modSp mod">
        <pc:chgData name="Balex Sit" userId="08de2c40-8658-4a57-a002-2dca21bf80d7" providerId="ADAL" clId="{23704BA6-01FA-424D-B458-6C9FFB8483CE}" dt="2024-07-31T00:14:43.888" v="2" actId="20577"/>
        <pc:sldMkLst>
          <pc:docMk/>
          <pc:sldMk cId="4169213104" sldId="341"/>
        </pc:sldMkLst>
        <pc:spChg chg="mod">
          <ac:chgData name="Balex Sit" userId="08de2c40-8658-4a57-a002-2dca21bf80d7" providerId="ADAL" clId="{23704BA6-01FA-424D-B458-6C9FFB8483CE}" dt="2024-07-31T00:14:43.888" v="2" actId="20577"/>
          <ac:spMkLst>
            <pc:docMk/>
            <pc:sldMk cId="4169213104" sldId="341"/>
            <ac:spMk id="3079" creationId="{00000000-0000-0000-0000-000000000000}"/>
          </ac:spMkLst>
        </pc:spChg>
      </pc:sldChg>
      <pc:sldChg chg="modSp mod modTransition modAnim">
        <pc:chgData name="Balex Sit" userId="08de2c40-8658-4a57-a002-2dca21bf80d7" providerId="ADAL" clId="{23704BA6-01FA-424D-B458-6C9FFB8483CE}" dt="2024-08-06T18:15:54.601" v="2516" actId="20577"/>
        <pc:sldMkLst>
          <pc:docMk/>
          <pc:sldMk cId="548801257" sldId="342"/>
        </pc:sldMkLst>
        <pc:spChg chg="mod">
          <ac:chgData name="Balex Sit" userId="08de2c40-8658-4a57-a002-2dca21bf80d7" providerId="ADAL" clId="{23704BA6-01FA-424D-B458-6C9FFB8483CE}" dt="2024-07-31T17:27:43.086" v="1477" actId="20577"/>
          <ac:spMkLst>
            <pc:docMk/>
            <pc:sldMk cId="548801257" sldId="342"/>
            <ac:spMk id="5" creationId="{03803067-247F-E738-7ABC-70D1236CE136}"/>
          </ac:spMkLst>
        </pc:spChg>
        <pc:spChg chg="mod">
          <ac:chgData name="Balex Sit" userId="08de2c40-8658-4a57-a002-2dca21bf80d7" providerId="ADAL" clId="{23704BA6-01FA-424D-B458-6C9FFB8483CE}" dt="2024-07-31T17:37:52.634" v="1668" actId="20577"/>
          <ac:spMkLst>
            <pc:docMk/>
            <pc:sldMk cId="548801257" sldId="342"/>
            <ac:spMk id="8" creationId="{804A81FC-E3BB-66C8-9AF7-55E2227018D0}"/>
          </ac:spMkLst>
        </pc:spChg>
        <pc:spChg chg="mod">
          <ac:chgData name="Balex Sit" userId="08de2c40-8658-4a57-a002-2dca21bf80d7" providerId="ADAL" clId="{23704BA6-01FA-424D-B458-6C9FFB8483CE}" dt="2024-08-06T18:15:54.601" v="2516" actId="20577"/>
          <ac:spMkLst>
            <pc:docMk/>
            <pc:sldMk cId="548801257" sldId="342"/>
            <ac:spMk id="9" creationId="{280AE3A7-36D3-0915-A605-CB32D58E3783}"/>
          </ac:spMkLst>
        </pc:spChg>
        <pc:spChg chg="mod">
          <ac:chgData name="Balex Sit" userId="08de2c40-8658-4a57-a002-2dca21bf80d7" providerId="ADAL" clId="{23704BA6-01FA-424D-B458-6C9FFB8483CE}" dt="2024-07-31T17:38:46.838" v="1675" actId="20577"/>
          <ac:spMkLst>
            <pc:docMk/>
            <pc:sldMk cId="548801257" sldId="342"/>
            <ac:spMk id="10" creationId="{619FF224-DB99-4B87-1C4F-5AE8348A7DD5}"/>
          </ac:spMkLst>
        </pc:spChg>
        <pc:spChg chg="mod">
          <ac:chgData name="Balex Sit" userId="08de2c40-8658-4a57-a002-2dca21bf80d7" providerId="ADAL" clId="{23704BA6-01FA-424D-B458-6C9FFB8483CE}" dt="2024-07-31T17:30:17.914" v="1559" actId="20577"/>
          <ac:spMkLst>
            <pc:docMk/>
            <pc:sldMk cId="548801257" sldId="342"/>
            <ac:spMk id="11" creationId="{AA2D167B-4391-A53A-428D-07821A0EFB0C}"/>
          </ac:spMkLst>
        </pc:spChg>
        <pc:spChg chg="mod">
          <ac:chgData name="Balex Sit" userId="08de2c40-8658-4a57-a002-2dca21bf80d7" providerId="ADAL" clId="{23704BA6-01FA-424D-B458-6C9FFB8483CE}" dt="2024-07-31T17:31:08.341" v="1584" actId="20577"/>
          <ac:spMkLst>
            <pc:docMk/>
            <pc:sldMk cId="548801257" sldId="342"/>
            <ac:spMk id="13" creationId="{23C1C85E-233A-5573-3438-3C2BD026635B}"/>
          </ac:spMkLst>
        </pc:spChg>
        <pc:spChg chg="mod">
          <ac:chgData name="Balex Sit" userId="08de2c40-8658-4a57-a002-2dca21bf80d7" providerId="ADAL" clId="{23704BA6-01FA-424D-B458-6C9FFB8483CE}" dt="2024-07-31T17:34:18.230" v="1605" actId="207"/>
          <ac:spMkLst>
            <pc:docMk/>
            <pc:sldMk cId="548801257" sldId="342"/>
            <ac:spMk id="15" creationId="{2493C07C-B763-1A79-1FFF-6D91F050EB85}"/>
          </ac:spMkLst>
        </pc:spChg>
        <pc:spChg chg="mod">
          <ac:chgData name="Balex Sit" userId="08de2c40-8658-4a57-a002-2dca21bf80d7" providerId="ADAL" clId="{23704BA6-01FA-424D-B458-6C9FFB8483CE}" dt="2024-07-31T17:36:11.743" v="1636" actId="20577"/>
          <ac:spMkLst>
            <pc:docMk/>
            <pc:sldMk cId="548801257" sldId="342"/>
            <ac:spMk id="17" creationId="{823DCE1F-1523-8E7C-4F95-1A66F3E44D79}"/>
          </ac:spMkLst>
        </pc:spChg>
      </pc:sldChg>
      <pc:sldChg chg="addSp modSp new mod modTransition modAnim">
        <pc:chgData name="Balex Sit" userId="08de2c40-8658-4a57-a002-2dca21bf80d7" providerId="ADAL" clId="{23704BA6-01FA-424D-B458-6C9FFB8483CE}" dt="2024-07-31T19:10:36.431" v="2356"/>
        <pc:sldMkLst>
          <pc:docMk/>
          <pc:sldMk cId="121528443" sldId="343"/>
        </pc:sldMkLst>
        <pc:spChg chg="add mod">
          <ac:chgData name="Balex Sit" userId="08de2c40-8658-4a57-a002-2dca21bf80d7" providerId="ADAL" clId="{23704BA6-01FA-424D-B458-6C9FFB8483CE}" dt="2024-07-31T00:17:51.536" v="9" actId="20577"/>
          <ac:spMkLst>
            <pc:docMk/>
            <pc:sldMk cId="121528443" sldId="343"/>
            <ac:spMk id="3" creationId="{587B5DCB-0CCD-619D-8D02-FE1E531B49DA}"/>
          </ac:spMkLst>
        </pc:spChg>
        <pc:spChg chg="add mod">
          <ac:chgData name="Balex Sit" userId="08de2c40-8658-4a57-a002-2dca21bf80d7" providerId="ADAL" clId="{23704BA6-01FA-424D-B458-6C9FFB8483CE}" dt="2024-07-31T00:19:40.542" v="46" actId="20577"/>
          <ac:spMkLst>
            <pc:docMk/>
            <pc:sldMk cId="121528443" sldId="343"/>
            <ac:spMk id="4" creationId="{DCEBDA20-C7BE-E851-869F-A896AE246E78}"/>
          </ac:spMkLst>
        </pc:spChg>
        <pc:spChg chg="add mod">
          <ac:chgData name="Balex Sit" userId="08de2c40-8658-4a57-a002-2dca21bf80d7" providerId="ADAL" clId="{23704BA6-01FA-424D-B458-6C9FFB8483CE}" dt="2024-07-31T17:40:41.456" v="1692" actId="20577"/>
          <ac:spMkLst>
            <pc:docMk/>
            <pc:sldMk cId="121528443" sldId="343"/>
            <ac:spMk id="5" creationId="{9118C3F5-2070-4D1C-0078-93D55968F61D}"/>
          </ac:spMkLst>
        </pc:spChg>
        <pc:spChg chg="add mod">
          <ac:chgData name="Balex Sit" userId="08de2c40-8658-4a57-a002-2dca21bf80d7" providerId="ADAL" clId="{23704BA6-01FA-424D-B458-6C9FFB8483CE}" dt="2024-07-31T17:42:02.401" v="1731" actId="20577"/>
          <ac:spMkLst>
            <pc:docMk/>
            <pc:sldMk cId="121528443" sldId="343"/>
            <ac:spMk id="6" creationId="{050206CA-5CB6-190D-CF4F-F200474B20E1}"/>
          </ac:spMkLst>
        </pc:spChg>
        <pc:spChg chg="add mod">
          <ac:chgData name="Balex Sit" userId="08de2c40-8658-4a57-a002-2dca21bf80d7" providerId="ADAL" clId="{23704BA6-01FA-424D-B458-6C9FFB8483CE}" dt="2024-07-31T17:42:07.388" v="1732"/>
          <ac:spMkLst>
            <pc:docMk/>
            <pc:sldMk cId="121528443" sldId="343"/>
            <ac:spMk id="7" creationId="{D5DB7700-A133-E27E-20D6-DE7364892D15}"/>
          </ac:spMkLst>
        </pc:spChg>
        <pc:spChg chg="add mod">
          <ac:chgData name="Balex Sit" userId="08de2c40-8658-4a57-a002-2dca21bf80d7" providerId="ADAL" clId="{23704BA6-01FA-424D-B458-6C9FFB8483CE}" dt="2024-07-31T17:41:28.208" v="1709" actId="20577"/>
          <ac:spMkLst>
            <pc:docMk/>
            <pc:sldMk cId="121528443" sldId="343"/>
            <ac:spMk id="8" creationId="{38A12186-0D11-42EE-558D-AE61A46F9A39}"/>
          </ac:spMkLst>
        </pc:spChg>
        <pc:spChg chg="add mod">
          <ac:chgData name="Balex Sit" userId="08de2c40-8658-4a57-a002-2dca21bf80d7" providerId="ADAL" clId="{23704BA6-01FA-424D-B458-6C9FFB8483CE}" dt="2024-07-31T00:24:39.679" v="258" actId="20577"/>
          <ac:spMkLst>
            <pc:docMk/>
            <pc:sldMk cId="121528443" sldId="343"/>
            <ac:spMk id="9" creationId="{24F4A639-F9E1-9B88-94F0-3C9E8D7D6802}"/>
          </ac:spMkLst>
        </pc:spChg>
        <pc:spChg chg="add mod">
          <ac:chgData name="Balex Sit" userId="08de2c40-8658-4a57-a002-2dca21bf80d7" providerId="ADAL" clId="{23704BA6-01FA-424D-B458-6C9FFB8483CE}" dt="2024-07-31T17:42:58.373" v="1753" actId="20577"/>
          <ac:spMkLst>
            <pc:docMk/>
            <pc:sldMk cId="121528443" sldId="343"/>
            <ac:spMk id="10" creationId="{B189B695-5239-7A86-D09C-4AE138C25D41}"/>
          </ac:spMkLst>
        </pc:spChg>
        <pc:spChg chg="add mod">
          <ac:chgData name="Balex Sit" userId="08de2c40-8658-4a57-a002-2dca21bf80d7" providerId="ADAL" clId="{23704BA6-01FA-424D-B458-6C9FFB8483CE}" dt="2024-07-31T00:55:52.055" v="323" actId="1038"/>
          <ac:spMkLst>
            <pc:docMk/>
            <pc:sldMk cId="121528443" sldId="343"/>
            <ac:spMk id="15" creationId="{F1B551C0-2A09-B5B7-A76F-0C0679882DD9}"/>
          </ac:spMkLst>
        </pc:spChg>
        <pc:spChg chg="add mod">
          <ac:chgData name="Balex Sit" userId="08de2c40-8658-4a57-a002-2dca21bf80d7" providerId="ADAL" clId="{23704BA6-01FA-424D-B458-6C9FFB8483CE}" dt="2024-07-31T17:08:43.477" v="1303" actId="1076"/>
          <ac:spMkLst>
            <pc:docMk/>
            <pc:sldMk cId="121528443" sldId="343"/>
            <ac:spMk id="16" creationId="{20239607-3ECA-878A-DC5B-8B46E232C038}"/>
          </ac:spMkLst>
        </pc:spChg>
        <pc:spChg chg="add mod">
          <ac:chgData name="Balex Sit" userId="08de2c40-8658-4a57-a002-2dca21bf80d7" providerId="ADAL" clId="{23704BA6-01FA-424D-B458-6C9FFB8483CE}" dt="2024-07-31T19:09:51.967" v="2345" actId="1035"/>
          <ac:spMkLst>
            <pc:docMk/>
            <pc:sldMk cId="121528443" sldId="343"/>
            <ac:spMk id="17" creationId="{F549019C-51E0-7847-D1B4-80B49E9359FD}"/>
          </ac:spMkLst>
        </pc:spChg>
        <pc:spChg chg="add mod">
          <ac:chgData name="Balex Sit" userId="08de2c40-8658-4a57-a002-2dca21bf80d7" providerId="ADAL" clId="{23704BA6-01FA-424D-B458-6C9FFB8483CE}" dt="2024-07-31T17:08:19.290" v="1297" actId="1076"/>
          <ac:spMkLst>
            <pc:docMk/>
            <pc:sldMk cId="121528443" sldId="343"/>
            <ac:spMk id="18" creationId="{4E263E6E-CFE3-2F5A-30E7-60E4EF271E8F}"/>
          </ac:spMkLst>
        </pc:spChg>
        <pc:spChg chg="add mod">
          <ac:chgData name="Balex Sit" userId="08de2c40-8658-4a57-a002-2dca21bf80d7" providerId="ADAL" clId="{23704BA6-01FA-424D-B458-6C9FFB8483CE}" dt="2024-07-31T17:11:20.933" v="1310" actId="1038"/>
          <ac:spMkLst>
            <pc:docMk/>
            <pc:sldMk cId="121528443" sldId="343"/>
            <ac:spMk id="19" creationId="{ECE79969-2F3F-49F2-ED4B-F37FB2E58581}"/>
          </ac:spMkLst>
        </pc:spChg>
        <pc:spChg chg="add mod">
          <ac:chgData name="Balex Sit" userId="08de2c40-8658-4a57-a002-2dca21bf80d7" providerId="ADAL" clId="{23704BA6-01FA-424D-B458-6C9FFB8483CE}" dt="2024-07-31T17:11:33.894" v="1318" actId="20577"/>
          <ac:spMkLst>
            <pc:docMk/>
            <pc:sldMk cId="121528443" sldId="343"/>
            <ac:spMk id="20" creationId="{08CE4FA6-B79B-30C7-99A4-62BAFBA13F65}"/>
          </ac:spMkLst>
        </pc:spChg>
        <pc:spChg chg="add mod">
          <ac:chgData name="Balex Sit" userId="08de2c40-8658-4a57-a002-2dca21bf80d7" providerId="ADAL" clId="{23704BA6-01FA-424D-B458-6C9FFB8483CE}" dt="2024-07-31T17:13:26.928" v="1326" actId="20577"/>
          <ac:spMkLst>
            <pc:docMk/>
            <pc:sldMk cId="121528443" sldId="343"/>
            <ac:spMk id="21" creationId="{28C4EC98-33AB-27A0-23F9-F5888A064553}"/>
          </ac:spMkLst>
        </pc:spChg>
        <pc:spChg chg="add mod">
          <ac:chgData name="Balex Sit" userId="08de2c40-8658-4a57-a002-2dca21bf80d7" providerId="ADAL" clId="{23704BA6-01FA-424D-B458-6C9FFB8483CE}" dt="2024-07-31T19:10:19.015" v="2354" actId="1076"/>
          <ac:spMkLst>
            <pc:docMk/>
            <pc:sldMk cId="121528443" sldId="343"/>
            <ac:spMk id="22" creationId="{9052282B-28AB-1220-F05A-876B675BBEB4}"/>
          </ac:spMkLst>
        </pc:spChg>
        <pc:picChg chg="add mod">
          <ac:chgData name="Balex Sit" userId="08de2c40-8658-4a57-a002-2dca21bf80d7" providerId="ADAL" clId="{23704BA6-01FA-424D-B458-6C9FFB8483CE}" dt="2024-07-31T00:17:35.363" v="4"/>
          <ac:picMkLst>
            <pc:docMk/>
            <pc:sldMk cId="121528443" sldId="343"/>
            <ac:picMk id="2" creationId="{4BA37912-4BC0-AA53-130A-CC0D2F7E0934}"/>
          </ac:picMkLst>
        </pc:picChg>
        <pc:picChg chg="mod">
          <ac:chgData name="Balex Sit" userId="08de2c40-8658-4a57-a002-2dca21bf80d7" providerId="ADAL" clId="{23704BA6-01FA-424D-B458-6C9FFB8483CE}" dt="2024-07-31T00:49:09.882" v="290" actId="14100"/>
          <ac:picMkLst>
            <pc:docMk/>
            <pc:sldMk cId="121528443" sldId="343"/>
            <ac:picMk id="11" creationId="{6496782D-5B37-5DA1-E2BB-50B9B809F2EE}"/>
          </ac:picMkLst>
        </pc:picChg>
        <pc:picChg chg="mod">
          <ac:chgData name="Balex Sit" userId="08de2c40-8658-4a57-a002-2dca21bf80d7" providerId="ADAL" clId="{23704BA6-01FA-424D-B458-6C9FFB8483CE}" dt="2024-07-31T00:48:39.247" v="288" actId="1076"/>
          <ac:picMkLst>
            <pc:docMk/>
            <pc:sldMk cId="121528443" sldId="343"/>
            <ac:picMk id="12" creationId="{EEA80436-63D4-E3AA-1B07-D30AE97E83D2}"/>
          </ac:picMkLst>
        </pc:picChg>
        <pc:picChg chg="mod">
          <ac:chgData name="Balex Sit" userId="08de2c40-8658-4a57-a002-2dca21bf80d7" providerId="ADAL" clId="{23704BA6-01FA-424D-B458-6C9FFB8483CE}" dt="2024-07-31T17:08:24.811" v="1298" actId="14100"/>
          <ac:picMkLst>
            <pc:docMk/>
            <pc:sldMk cId="121528443" sldId="343"/>
            <ac:picMk id="13" creationId="{5BE10770-FBEB-A8D7-F2E3-8D32C72E5CFA}"/>
          </ac:picMkLst>
        </pc:picChg>
        <pc:picChg chg="mod modCrop">
          <ac:chgData name="Balex Sit" userId="08de2c40-8658-4a57-a002-2dca21bf80d7" providerId="ADAL" clId="{23704BA6-01FA-424D-B458-6C9FFB8483CE}" dt="2024-07-31T00:52:47.289" v="296" actId="1076"/>
          <ac:picMkLst>
            <pc:docMk/>
            <pc:sldMk cId="121528443" sldId="343"/>
            <ac:picMk id="14" creationId="{B0B00ECE-1E38-CB43-11E7-85640FA8670F}"/>
          </ac:picMkLst>
        </pc:picChg>
      </pc:sldChg>
      <pc:sldChg chg="addSp delSp modSp new mod modTransition delAnim modAnim">
        <pc:chgData name="Balex Sit" userId="08de2c40-8658-4a57-a002-2dca21bf80d7" providerId="ADAL" clId="{23704BA6-01FA-424D-B458-6C9FFB8483CE}" dt="2024-08-06T18:22:40.530" v="2530"/>
        <pc:sldMkLst>
          <pc:docMk/>
          <pc:sldMk cId="264123736" sldId="344"/>
        </pc:sldMkLst>
        <pc:spChg chg="add mod">
          <ac:chgData name="Balex Sit" userId="08de2c40-8658-4a57-a002-2dca21bf80d7" providerId="ADAL" clId="{23704BA6-01FA-424D-B458-6C9FFB8483CE}" dt="2024-07-31T01:04:29.192" v="463" actId="20577"/>
          <ac:spMkLst>
            <pc:docMk/>
            <pc:sldMk cId="264123736" sldId="344"/>
            <ac:spMk id="3" creationId="{6C9AC08C-A20B-D82E-9903-6E3B7DBBAE78}"/>
          </ac:spMkLst>
        </pc:spChg>
        <pc:spChg chg="add mod">
          <ac:chgData name="Balex Sit" userId="08de2c40-8658-4a57-a002-2dca21bf80d7" providerId="ADAL" clId="{23704BA6-01FA-424D-B458-6C9FFB8483CE}" dt="2024-07-31T19:16:36.524" v="2365" actId="20577"/>
          <ac:spMkLst>
            <pc:docMk/>
            <pc:sldMk cId="264123736" sldId="344"/>
            <ac:spMk id="4" creationId="{5EB9CD14-B084-5BAB-DE4E-BAD28D1D3F0D}"/>
          </ac:spMkLst>
        </pc:spChg>
        <pc:spChg chg="add mod">
          <ac:chgData name="Balex Sit" userId="08de2c40-8658-4a57-a002-2dca21bf80d7" providerId="ADAL" clId="{23704BA6-01FA-424D-B458-6C9FFB8483CE}" dt="2024-07-31T19:19:27.911" v="2372" actId="20577"/>
          <ac:spMkLst>
            <pc:docMk/>
            <pc:sldMk cId="264123736" sldId="344"/>
            <ac:spMk id="5" creationId="{263441BA-6A3D-3109-E7C5-C1060950BC99}"/>
          </ac:spMkLst>
        </pc:spChg>
        <pc:spChg chg="add mod">
          <ac:chgData name="Balex Sit" userId="08de2c40-8658-4a57-a002-2dca21bf80d7" providerId="ADAL" clId="{23704BA6-01FA-424D-B458-6C9FFB8483CE}" dt="2024-07-31T01:09:20.373" v="563" actId="20577"/>
          <ac:spMkLst>
            <pc:docMk/>
            <pc:sldMk cId="264123736" sldId="344"/>
            <ac:spMk id="6" creationId="{750099EA-7E4B-E1FC-12F9-EB99A69C4748}"/>
          </ac:spMkLst>
        </pc:spChg>
        <pc:spChg chg="add mod">
          <ac:chgData name="Balex Sit" userId="08de2c40-8658-4a57-a002-2dca21bf80d7" providerId="ADAL" clId="{23704BA6-01FA-424D-B458-6C9FFB8483CE}" dt="2024-07-31T17:56:53.171" v="1881" actId="20577"/>
          <ac:spMkLst>
            <pc:docMk/>
            <pc:sldMk cId="264123736" sldId="344"/>
            <ac:spMk id="7" creationId="{8E57F17F-9507-91E8-636C-8A854442F40D}"/>
          </ac:spMkLst>
        </pc:spChg>
        <pc:spChg chg="add mod">
          <ac:chgData name="Balex Sit" userId="08de2c40-8658-4a57-a002-2dca21bf80d7" providerId="ADAL" clId="{23704BA6-01FA-424D-B458-6C9FFB8483CE}" dt="2024-07-31T01:11:16.998" v="665" actId="20577"/>
          <ac:spMkLst>
            <pc:docMk/>
            <pc:sldMk cId="264123736" sldId="344"/>
            <ac:spMk id="8" creationId="{CD700DC9-2D9C-A27D-2709-22C68AB2CFA5}"/>
          </ac:spMkLst>
        </pc:spChg>
        <pc:spChg chg="add mod">
          <ac:chgData name="Balex Sit" userId="08de2c40-8658-4a57-a002-2dca21bf80d7" providerId="ADAL" clId="{23704BA6-01FA-424D-B458-6C9FFB8483CE}" dt="2024-07-31T17:58:20.158" v="1897" actId="14100"/>
          <ac:spMkLst>
            <pc:docMk/>
            <pc:sldMk cId="264123736" sldId="344"/>
            <ac:spMk id="9" creationId="{0DD05EDF-23BE-83CC-1401-DC4678C40337}"/>
          </ac:spMkLst>
        </pc:spChg>
        <pc:spChg chg="add mod">
          <ac:chgData name="Balex Sit" userId="08de2c40-8658-4a57-a002-2dca21bf80d7" providerId="ADAL" clId="{23704BA6-01FA-424D-B458-6C9FFB8483CE}" dt="2024-07-31T18:13:06.239" v="2056" actId="207"/>
          <ac:spMkLst>
            <pc:docMk/>
            <pc:sldMk cId="264123736" sldId="344"/>
            <ac:spMk id="10" creationId="{44CBCC10-9A16-6D4C-3D1A-49ED137C3D08}"/>
          </ac:spMkLst>
        </pc:spChg>
        <pc:spChg chg="add del mod">
          <ac:chgData name="Balex Sit" userId="08de2c40-8658-4a57-a002-2dca21bf80d7" providerId="ADAL" clId="{23704BA6-01FA-424D-B458-6C9FFB8483CE}" dt="2024-07-31T01:23:38.690" v="978" actId="21"/>
          <ac:spMkLst>
            <pc:docMk/>
            <pc:sldMk cId="264123736" sldId="344"/>
            <ac:spMk id="11" creationId="{027343E7-B621-1F88-BB1E-74D5BD3B324C}"/>
          </ac:spMkLst>
        </pc:spChg>
        <pc:spChg chg="add mod">
          <ac:chgData name="Balex Sit" userId="08de2c40-8658-4a57-a002-2dca21bf80d7" providerId="ADAL" clId="{23704BA6-01FA-424D-B458-6C9FFB8483CE}" dt="2024-07-31T18:07:59.459" v="1958" actId="20577"/>
          <ac:spMkLst>
            <pc:docMk/>
            <pc:sldMk cId="264123736" sldId="344"/>
            <ac:spMk id="11" creationId="{0EC95CC8-0DEB-AF07-2929-2CF36EC31E4B}"/>
          </ac:spMkLst>
        </pc:spChg>
        <pc:picChg chg="add mod">
          <ac:chgData name="Balex Sit" userId="08de2c40-8658-4a57-a002-2dca21bf80d7" providerId="ADAL" clId="{23704BA6-01FA-424D-B458-6C9FFB8483CE}" dt="2024-07-31T01:02:28.403" v="400"/>
          <ac:picMkLst>
            <pc:docMk/>
            <pc:sldMk cId="264123736" sldId="344"/>
            <ac:picMk id="2" creationId="{EC9A97F2-2F11-97F5-015D-6613A315EA47}"/>
          </ac:picMkLst>
        </pc:picChg>
      </pc:sldChg>
      <pc:sldChg chg="addSp delSp modSp new mod modTransition delAnim modAnim">
        <pc:chgData name="Balex Sit" userId="08de2c40-8658-4a57-a002-2dca21bf80d7" providerId="ADAL" clId="{23704BA6-01FA-424D-B458-6C9FFB8483CE}" dt="2024-08-05T18:41:26.877" v="2503"/>
        <pc:sldMkLst>
          <pc:docMk/>
          <pc:sldMk cId="1169076431" sldId="345"/>
        </pc:sldMkLst>
        <pc:spChg chg="add mod">
          <ac:chgData name="Balex Sit" userId="08de2c40-8658-4a57-a002-2dca21bf80d7" providerId="ADAL" clId="{23704BA6-01FA-424D-B458-6C9FFB8483CE}" dt="2024-07-31T01:26:09.685" v="1095" actId="20577"/>
          <ac:spMkLst>
            <pc:docMk/>
            <pc:sldMk cId="1169076431" sldId="345"/>
            <ac:spMk id="3" creationId="{60ADBBAC-0CB5-7358-A183-5E806AC82C04}"/>
          </ac:spMkLst>
        </pc:spChg>
        <pc:spChg chg="add mod">
          <ac:chgData name="Balex Sit" userId="08de2c40-8658-4a57-a002-2dca21bf80d7" providerId="ADAL" clId="{23704BA6-01FA-424D-B458-6C9FFB8483CE}" dt="2024-07-31T18:15:18.023" v="2137" actId="1035"/>
          <ac:spMkLst>
            <pc:docMk/>
            <pc:sldMk cId="1169076431" sldId="345"/>
            <ac:spMk id="4" creationId="{84A45C63-C281-6119-8397-97DAC1947B9D}"/>
          </ac:spMkLst>
        </pc:spChg>
        <pc:spChg chg="add mod">
          <ac:chgData name="Balex Sit" userId="08de2c40-8658-4a57-a002-2dca21bf80d7" providerId="ADAL" clId="{23704BA6-01FA-424D-B458-6C9FFB8483CE}" dt="2024-07-31T18:15:25.046" v="2142" actId="1035"/>
          <ac:spMkLst>
            <pc:docMk/>
            <pc:sldMk cId="1169076431" sldId="345"/>
            <ac:spMk id="5" creationId="{92E78A24-3068-196A-CB6E-DC6B9C252F27}"/>
          </ac:spMkLst>
        </pc:spChg>
        <pc:spChg chg="add mod">
          <ac:chgData name="Balex Sit" userId="08de2c40-8658-4a57-a002-2dca21bf80d7" providerId="ADAL" clId="{23704BA6-01FA-424D-B458-6C9FFB8483CE}" dt="2024-07-31T18:15:42.698" v="2158" actId="1035"/>
          <ac:spMkLst>
            <pc:docMk/>
            <pc:sldMk cId="1169076431" sldId="345"/>
            <ac:spMk id="6" creationId="{FB242828-8C1C-AD50-012D-263ED03A60B1}"/>
          </ac:spMkLst>
        </pc:spChg>
        <pc:spChg chg="add mod">
          <ac:chgData name="Balex Sit" userId="08de2c40-8658-4a57-a002-2dca21bf80d7" providerId="ADAL" clId="{23704BA6-01FA-424D-B458-6C9FFB8483CE}" dt="2024-07-31T18:15:42.698" v="2158" actId="1035"/>
          <ac:spMkLst>
            <pc:docMk/>
            <pc:sldMk cId="1169076431" sldId="345"/>
            <ac:spMk id="7" creationId="{59D661BF-5E38-132D-3279-632F41C5D0A0}"/>
          </ac:spMkLst>
        </pc:spChg>
        <pc:spChg chg="add mod">
          <ac:chgData name="Balex Sit" userId="08de2c40-8658-4a57-a002-2dca21bf80d7" providerId="ADAL" clId="{23704BA6-01FA-424D-B458-6C9FFB8483CE}" dt="2024-07-31T18:15:42.698" v="2158" actId="1035"/>
          <ac:spMkLst>
            <pc:docMk/>
            <pc:sldMk cId="1169076431" sldId="345"/>
            <ac:spMk id="8" creationId="{AC7B1AAE-3D3C-54E2-C65D-1BC77B8DE6B1}"/>
          </ac:spMkLst>
        </pc:spChg>
        <pc:spChg chg="add del mod">
          <ac:chgData name="Balex Sit" userId="08de2c40-8658-4a57-a002-2dca21bf80d7" providerId="ADAL" clId="{23704BA6-01FA-424D-B458-6C9FFB8483CE}" dt="2024-07-31T17:14:47.011" v="1385" actId="478"/>
          <ac:spMkLst>
            <pc:docMk/>
            <pc:sldMk cId="1169076431" sldId="345"/>
            <ac:spMk id="9" creationId="{65B8A765-F8A4-7EA9-9C15-7B9CD69E566A}"/>
          </ac:spMkLst>
        </pc:spChg>
        <pc:spChg chg="add mod">
          <ac:chgData name="Balex Sit" userId="08de2c40-8658-4a57-a002-2dca21bf80d7" providerId="ADAL" clId="{23704BA6-01FA-424D-B458-6C9FFB8483CE}" dt="2024-07-31T17:16:54.108" v="1442" actId="1036"/>
          <ac:spMkLst>
            <pc:docMk/>
            <pc:sldMk cId="1169076431" sldId="345"/>
            <ac:spMk id="10" creationId="{D1BB6A77-201A-69CF-3AB2-E1B4590AD49F}"/>
          </ac:spMkLst>
        </pc:spChg>
        <pc:spChg chg="add mod">
          <ac:chgData name="Balex Sit" userId="08de2c40-8658-4a57-a002-2dca21bf80d7" providerId="ADAL" clId="{23704BA6-01FA-424D-B458-6C9FFB8483CE}" dt="2024-07-31T18:11:49.678" v="2003" actId="5793"/>
          <ac:spMkLst>
            <pc:docMk/>
            <pc:sldMk cId="1169076431" sldId="345"/>
            <ac:spMk id="11" creationId="{027343E7-B621-1F88-BB1E-74D5BD3B324C}"/>
          </ac:spMkLst>
        </pc:spChg>
        <pc:spChg chg="add mod ord">
          <ac:chgData name="Balex Sit" userId="08de2c40-8658-4a57-a002-2dca21bf80d7" providerId="ADAL" clId="{23704BA6-01FA-424D-B458-6C9FFB8483CE}" dt="2024-08-05T18:40:25.158" v="2496" actId="1036"/>
          <ac:spMkLst>
            <pc:docMk/>
            <pc:sldMk cId="1169076431" sldId="345"/>
            <ac:spMk id="12" creationId="{A7911977-822B-26C8-D297-514377E14577}"/>
          </ac:spMkLst>
        </pc:spChg>
        <pc:spChg chg="add del mod">
          <ac:chgData name="Balex Sit" userId="08de2c40-8658-4a57-a002-2dca21bf80d7" providerId="ADAL" clId="{23704BA6-01FA-424D-B458-6C9FFB8483CE}" dt="2024-07-31T18:12:54.374" v="2055" actId="478"/>
          <ac:spMkLst>
            <pc:docMk/>
            <pc:sldMk cId="1169076431" sldId="345"/>
            <ac:spMk id="13" creationId="{AAA4DA40-DB92-F6F8-D072-E430B05238B0}"/>
          </ac:spMkLst>
        </pc:spChg>
        <pc:spChg chg="add mod">
          <ac:chgData name="Balex Sit" userId="08de2c40-8658-4a57-a002-2dca21bf80d7" providerId="ADAL" clId="{23704BA6-01FA-424D-B458-6C9FFB8483CE}" dt="2024-07-31T18:17:10.482" v="2181" actId="20577"/>
          <ac:spMkLst>
            <pc:docMk/>
            <pc:sldMk cId="1169076431" sldId="345"/>
            <ac:spMk id="14" creationId="{7F66E4C6-A809-186E-CE7A-57019F770B2D}"/>
          </ac:spMkLst>
        </pc:spChg>
        <pc:spChg chg="add mod">
          <ac:chgData name="Balex Sit" userId="08de2c40-8658-4a57-a002-2dca21bf80d7" providerId="ADAL" clId="{23704BA6-01FA-424D-B458-6C9FFB8483CE}" dt="2024-07-31T18:22:31.088" v="2263" actId="5793"/>
          <ac:spMkLst>
            <pc:docMk/>
            <pc:sldMk cId="1169076431" sldId="345"/>
            <ac:spMk id="15" creationId="{8A235344-4A3D-4C45-844F-2E0181321AAE}"/>
          </ac:spMkLst>
        </pc:spChg>
        <pc:spChg chg="add mod">
          <ac:chgData name="Balex Sit" userId="08de2c40-8658-4a57-a002-2dca21bf80d7" providerId="ADAL" clId="{23704BA6-01FA-424D-B458-6C9FFB8483CE}" dt="2024-08-05T18:39:11.177" v="2476" actId="20577"/>
          <ac:spMkLst>
            <pc:docMk/>
            <pc:sldMk cId="1169076431" sldId="345"/>
            <ac:spMk id="16" creationId="{BC757AC9-73E0-8E0C-7D29-306FFC3B05ED}"/>
          </ac:spMkLst>
        </pc:spChg>
        <pc:picChg chg="add mod">
          <ac:chgData name="Balex Sit" userId="08de2c40-8658-4a57-a002-2dca21bf80d7" providerId="ADAL" clId="{23704BA6-01FA-424D-B458-6C9FFB8483CE}" dt="2024-07-31T01:33:23.107" v="1176" actId="1076"/>
          <ac:picMkLst>
            <pc:docMk/>
            <pc:sldMk cId="1169076431" sldId="345"/>
            <ac:picMk id="2" creationId="{FA6554D4-3122-85A5-50BE-81FB5F50AAE5}"/>
          </ac:picMkLst>
        </pc:picChg>
      </pc:sldChg>
    </pc:docChg>
  </pc:docChgLst>
  <pc:docChgLst>
    <pc:chgData name="Balex Sit" userId="08de2c40-8658-4a57-a002-2dca21bf80d7" providerId="ADAL" clId="{54FB69F7-63C6-4337-993F-FF967CBF2AF8}"/>
    <pc:docChg chg="undo custSel modSld">
      <pc:chgData name="Balex Sit" userId="08de2c40-8658-4a57-a002-2dca21bf80d7" providerId="ADAL" clId="{54FB69F7-63C6-4337-993F-FF967CBF2AF8}" dt="2024-08-05T16:25:48.384" v="186"/>
      <pc:docMkLst>
        <pc:docMk/>
      </pc:docMkLst>
      <pc:sldChg chg="addSp modSp mod modAnim">
        <pc:chgData name="Balex Sit" userId="08de2c40-8658-4a57-a002-2dca21bf80d7" providerId="ADAL" clId="{54FB69F7-63C6-4337-993F-FF967CBF2AF8}" dt="2024-08-05T16:19:47.695" v="175"/>
        <pc:sldMkLst>
          <pc:docMk/>
          <pc:sldMk cId="264123736" sldId="344"/>
        </pc:sldMkLst>
        <pc:spChg chg="mod">
          <ac:chgData name="Balex Sit" userId="08de2c40-8658-4a57-a002-2dca21bf80d7" providerId="ADAL" clId="{54FB69F7-63C6-4337-993F-FF967CBF2AF8}" dt="2024-08-05T16:15:41.387" v="78" actId="14100"/>
          <ac:spMkLst>
            <pc:docMk/>
            <pc:sldMk cId="264123736" sldId="344"/>
            <ac:spMk id="5" creationId="{263441BA-6A3D-3109-E7C5-C1060950BC99}"/>
          </ac:spMkLst>
        </pc:spChg>
        <pc:spChg chg="add mod">
          <ac:chgData name="Balex Sit" userId="08de2c40-8658-4a57-a002-2dca21bf80d7" providerId="ADAL" clId="{54FB69F7-63C6-4337-993F-FF967CBF2AF8}" dt="2024-08-05T16:18:02.925" v="116" actId="1035"/>
          <ac:spMkLst>
            <pc:docMk/>
            <pc:sldMk cId="264123736" sldId="344"/>
            <ac:spMk id="12" creationId="{00E50431-C62B-7BAD-AC50-E43FA5A99965}"/>
          </ac:spMkLst>
        </pc:spChg>
        <pc:spChg chg="add mod">
          <ac:chgData name="Balex Sit" userId="08de2c40-8658-4a57-a002-2dca21bf80d7" providerId="ADAL" clId="{54FB69F7-63C6-4337-993F-FF967CBF2AF8}" dt="2024-08-05T16:19:16.407" v="162" actId="20577"/>
          <ac:spMkLst>
            <pc:docMk/>
            <pc:sldMk cId="264123736" sldId="344"/>
            <ac:spMk id="13" creationId="{6F0B11E5-3FF7-7B11-9F2E-8E7A5B02A19B}"/>
          </ac:spMkLst>
        </pc:spChg>
      </pc:sldChg>
      <pc:sldChg chg="addSp modSp mod modAnim">
        <pc:chgData name="Balex Sit" userId="08de2c40-8658-4a57-a002-2dca21bf80d7" providerId="ADAL" clId="{54FB69F7-63C6-4337-993F-FF967CBF2AF8}" dt="2024-08-05T16:25:48.384" v="186"/>
        <pc:sldMkLst>
          <pc:docMk/>
          <pc:sldMk cId="1169076431" sldId="345"/>
        </pc:sldMkLst>
        <pc:spChg chg="mod">
          <ac:chgData name="Balex Sit" userId="08de2c40-8658-4a57-a002-2dca21bf80d7" providerId="ADAL" clId="{54FB69F7-63C6-4337-993F-FF967CBF2AF8}" dt="2024-08-05T16:11:20.493" v="33" actId="1035"/>
          <ac:spMkLst>
            <pc:docMk/>
            <pc:sldMk cId="1169076431" sldId="345"/>
            <ac:spMk id="3" creationId="{60ADBBAC-0CB5-7358-A183-5E806AC82C04}"/>
          </ac:spMkLst>
        </pc:spChg>
        <pc:spChg chg="mod">
          <ac:chgData name="Balex Sit" userId="08de2c40-8658-4a57-a002-2dca21bf80d7" providerId="ADAL" clId="{54FB69F7-63C6-4337-993F-FF967CBF2AF8}" dt="2024-08-05T16:11:20.493" v="33" actId="1035"/>
          <ac:spMkLst>
            <pc:docMk/>
            <pc:sldMk cId="1169076431" sldId="345"/>
            <ac:spMk id="4" creationId="{84A45C63-C281-6119-8397-97DAC1947B9D}"/>
          </ac:spMkLst>
        </pc:spChg>
        <pc:spChg chg="mod">
          <ac:chgData name="Balex Sit" userId="08de2c40-8658-4a57-a002-2dca21bf80d7" providerId="ADAL" clId="{54FB69F7-63C6-4337-993F-FF967CBF2AF8}" dt="2024-08-05T16:11:12.656" v="22" actId="1036"/>
          <ac:spMkLst>
            <pc:docMk/>
            <pc:sldMk cId="1169076431" sldId="345"/>
            <ac:spMk id="5" creationId="{92E78A24-3068-196A-CB6E-DC6B9C252F27}"/>
          </ac:spMkLst>
        </pc:spChg>
        <pc:spChg chg="mod">
          <ac:chgData name="Balex Sit" userId="08de2c40-8658-4a57-a002-2dca21bf80d7" providerId="ADAL" clId="{54FB69F7-63C6-4337-993F-FF967CBF2AF8}" dt="2024-08-05T16:11:12.656" v="22" actId="1036"/>
          <ac:spMkLst>
            <pc:docMk/>
            <pc:sldMk cId="1169076431" sldId="345"/>
            <ac:spMk id="6" creationId="{FB242828-8C1C-AD50-012D-263ED03A60B1}"/>
          </ac:spMkLst>
        </pc:spChg>
        <pc:spChg chg="mod">
          <ac:chgData name="Balex Sit" userId="08de2c40-8658-4a57-a002-2dca21bf80d7" providerId="ADAL" clId="{54FB69F7-63C6-4337-993F-FF967CBF2AF8}" dt="2024-08-05T16:11:12.656" v="22" actId="1036"/>
          <ac:spMkLst>
            <pc:docMk/>
            <pc:sldMk cId="1169076431" sldId="345"/>
            <ac:spMk id="7" creationId="{59D661BF-5E38-132D-3279-632F41C5D0A0}"/>
          </ac:spMkLst>
        </pc:spChg>
        <pc:spChg chg="mod">
          <ac:chgData name="Balex Sit" userId="08de2c40-8658-4a57-a002-2dca21bf80d7" providerId="ADAL" clId="{54FB69F7-63C6-4337-993F-FF967CBF2AF8}" dt="2024-08-05T16:11:12.656" v="22" actId="1036"/>
          <ac:spMkLst>
            <pc:docMk/>
            <pc:sldMk cId="1169076431" sldId="345"/>
            <ac:spMk id="8" creationId="{AC7B1AAE-3D3C-54E2-C65D-1BC77B8DE6B1}"/>
          </ac:spMkLst>
        </pc:spChg>
        <pc:spChg chg="add mod">
          <ac:chgData name="Balex Sit" userId="08de2c40-8658-4a57-a002-2dca21bf80d7" providerId="ADAL" clId="{54FB69F7-63C6-4337-993F-FF967CBF2AF8}" dt="2024-08-05T16:14:42.370" v="73" actId="20577"/>
          <ac:spMkLst>
            <pc:docMk/>
            <pc:sldMk cId="1169076431" sldId="345"/>
            <ac:spMk id="9" creationId="{B8634D55-5C86-0F86-26C2-C1F768044B65}"/>
          </ac:spMkLst>
        </pc:spChg>
        <pc:spChg chg="mod">
          <ac:chgData name="Balex Sit" userId="08de2c40-8658-4a57-a002-2dca21bf80d7" providerId="ADAL" clId="{54FB69F7-63C6-4337-993F-FF967CBF2AF8}" dt="2024-08-05T16:11:20.493" v="33" actId="1035"/>
          <ac:spMkLst>
            <pc:docMk/>
            <pc:sldMk cId="1169076431" sldId="345"/>
            <ac:spMk id="10" creationId="{D1BB6A77-201A-69CF-3AB2-E1B4590AD49F}"/>
          </ac:spMkLst>
        </pc:spChg>
        <pc:spChg chg="mod">
          <ac:chgData name="Balex Sit" userId="08de2c40-8658-4a57-a002-2dca21bf80d7" providerId="ADAL" clId="{54FB69F7-63C6-4337-993F-FF967CBF2AF8}" dt="2024-08-05T16:11:20.493" v="33" actId="1035"/>
          <ac:spMkLst>
            <pc:docMk/>
            <pc:sldMk cId="1169076431" sldId="345"/>
            <ac:spMk id="11" creationId="{027343E7-B621-1F88-BB1E-74D5BD3B324C}"/>
          </ac:spMkLst>
        </pc:spChg>
        <pc:spChg chg="mod">
          <ac:chgData name="Balex Sit" userId="08de2c40-8658-4a57-a002-2dca21bf80d7" providerId="ADAL" clId="{54FB69F7-63C6-4337-993F-FF967CBF2AF8}" dt="2024-08-05T16:11:20.493" v="33" actId="1035"/>
          <ac:spMkLst>
            <pc:docMk/>
            <pc:sldMk cId="1169076431" sldId="345"/>
            <ac:spMk id="12" creationId="{A7911977-822B-26C8-D297-514377E14577}"/>
          </ac:spMkLst>
        </pc:spChg>
        <pc:spChg chg="add mod">
          <ac:chgData name="Balex Sit" userId="08de2c40-8658-4a57-a002-2dca21bf80d7" providerId="ADAL" clId="{54FB69F7-63C6-4337-993F-FF967CBF2AF8}" dt="2024-08-05T16:23:22.522" v="180" actId="2711"/>
          <ac:spMkLst>
            <pc:docMk/>
            <pc:sldMk cId="1169076431" sldId="345"/>
            <ac:spMk id="13" creationId="{A60B29C5-2ECE-9767-D2A1-E166044E41EC}"/>
          </ac:spMkLst>
        </pc:spChg>
        <pc:spChg chg="mod">
          <ac:chgData name="Balex Sit" userId="08de2c40-8658-4a57-a002-2dca21bf80d7" providerId="ADAL" clId="{54FB69F7-63C6-4337-993F-FF967CBF2AF8}" dt="2024-08-05T16:11:20.493" v="33" actId="1035"/>
          <ac:spMkLst>
            <pc:docMk/>
            <pc:sldMk cId="1169076431" sldId="345"/>
            <ac:spMk id="14" creationId="{7F66E4C6-A809-186E-CE7A-57019F770B2D}"/>
          </ac:spMkLst>
        </pc:spChg>
        <pc:spChg chg="mod">
          <ac:chgData name="Balex Sit" userId="08de2c40-8658-4a57-a002-2dca21bf80d7" providerId="ADAL" clId="{54FB69F7-63C6-4337-993F-FF967CBF2AF8}" dt="2024-08-05T16:11:20.493" v="33" actId="1035"/>
          <ac:spMkLst>
            <pc:docMk/>
            <pc:sldMk cId="1169076431" sldId="345"/>
            <ac:spMk id="15" creationId="{8A235344-4A3D-4C45-844F-2E0181321AA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C6930-2031-45EB-A0AE-3FCEF76EB0F8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1D3DE-FD6A-42F2-B7B7-7842682C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36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31D3DE-FD6A-42F2-B7B7-7842682CBD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04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31D3DE-FD6A-42F2-B7B7-7842682CBD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68E12-F1F3-85DF-633C-53AFE93DB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14BA93-B16E-7602-2F16-9B904310A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CD264-2933-7CCC-45D2-26A224E03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1C0C9-71AD-C3C4-8F38-4B7CEBE24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912BA-9623-9638-9164-AD1CA2540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637B0-E03D-2DE5-90C8-15DDE2EAB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1D9183-A16D-B244-6378-06188FA72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B762E-6E8D-99B4-FE56-A3CA8416A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FC90F-EF9C-76DA-7849-17DA99E7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7C86A-ACF1-3B5B-498D-9ED21F4E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9F08BE-AB3D-FFBB-8910-20495646EA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A73268-0260-6269-1D95-939B3C646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E27B0-E97D-81B1-21BD-C7B544040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920A-8AEB-A3DE-3606-75606923F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FC45E-4E1C-C16A-B19B-F4014649D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90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B205D-9122-4837-9E96-A162B7DCABAB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4044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65BBCD-64CA-481A-911E-788996841886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291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205578-1C40-4A46-999A-6A652791A43D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60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EEDD4D-2183-4AE2-85A3-6FEC10186071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295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5F40CB-6999-4E8D-8638-9BF38F1270B0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247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98A50E-ACA8-413D-9563-23CB041B1263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617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F90D48-206B-4A76-AF8D-B888B082BFB0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502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12517F-5527-411A-AF61-B496CAAF9F4B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350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FE70A-675F-DA2E-A096-97B5CCB3E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7BEB2-5D2D-7416-96E0-FA9CB643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2226F-66CF-BC99-6243-8F8756820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49387-24F6-CDA1-23A4-D9380C87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214CE-11A6-8B6A-F00C-1501D9A88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276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6ACD75-4D9A-47C1-9EA4-6494D91B38DF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68403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6E174A-87D1-40A1-8670-A2D0C74C5EFC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8653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60D4BE-C937-4FA2-917C-48387442B1D7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7315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1791B6-86A8-4A83-B361-41AF3E9463CC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43708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BC55D4-CE20-4711-8568-FEC8CCE6A6A4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624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649BB-1B6D-2EBF-1750-8A070A116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00CCB-8F8C-8414-9E95-CCA70E498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70D4F-1387-D847-ED8F-63D076B86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11B75-6A54-DF9A-ED2E-6812C7BAA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A0445-777F-FE92-A7EC-A236A96D1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7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CFDFD-F385-04A8-EEEB-F7E84B8EA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BCA5D-A19D-D4E7-E7F9-545A1CE462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14721D-A0C6-4AE4-C673-41304C65B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B480A-8C6D-6CE2-B350-9DEB739AC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B937D-E3AE-13C4-C81D-9A72D5B12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34710-CB88-0F00-DCEA-C28C30764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4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0439D-2046-E47F-C0F0-DF99CF6D7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89CAC-D218-3904-7C3A-244643209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F9532F-D982-54EC-E2E8-B1ED1397C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2F4E2C-2065-5B0E-F09B-FF1D3097A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A472C1-5E19-DACF-1022-CF1023A68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995F39-710C-A15E-9DEC-DDD0591A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5CCAC1-6295-83AA-375C-E1A871C42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BB9FD3-76BF-2251-17E4-F099D01D5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2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7A21C-0EE4-D182-0A7D-9A61C2541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800306-7AB5-D8FE-C932-FCECCEB77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2295BD-5A95-E672-B0D1-7D2102C14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DE3FFC-A485-7A52-9DA9-87B6107F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9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F009FC-A0D7-0B8F-60C7-88C397160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46F664-D950-C93F-0AE4-C8B647C0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6F6BB-F667-434D-CE21-DD2ACE273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00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B496E-7942-C3BD-53A5-C3812B270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8E15B-4409-3191-49CA-F0AD9768D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7A270-10B7-499C-2501-7F30097F4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FC940-748B-2DAD-4F0C-D66C158F6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415A2-E045-22FB-EF2D-80F35CAB2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F00B1-30D9-1D64-384A-79548DB57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D17B4-5B6E-E2C8-815D-6BE8B23CA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898B69-AE0B-2B66-6F1B-D3F3ED4AD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202AFA-47CB-0F04-D0FA-D77908CEC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C05B7-FDB4-A585-53A0-DCDE53849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1218B-75B6-28C1-EB9D-0EFB5DCB2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0F33A-2B00-24EF-4EFB-E676F389C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9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EDC47F-BA0B-6712-FBD2-34224B510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309EF-6D78-FDDB-6860-E89F9DE74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BB9CF-0AB9-9C4D-7F08-9D08D42B92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B6F67C-A31F-4262-8D6F-750D6FF89B2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A8DC9-4D07-171C-92A6-E88A4E375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9A014-EF92-B6B1-E76B-255AD928A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26502F-BD1F-402A-9002-7834B2714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0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5CF305-9443-47E7-84C1-5BAF435B36ED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99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Pj04313240000[1]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611008" y="762000"/>
            <a:ext cx="4904591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3716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8288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2860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457200" marR="0" lvl="0" indent="-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『</a:t>
            </a:r>
            <a:r>
              <a:rPr kumimoji="1" lang="zh-TW" alt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崇拜理念與實踐</a:t>
            </a:r>
            <a:r>
              <a:rPr kumimoji="1" lang="en-US" altLang="zh-TW" sz="4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』</a:t>
            </a:r>
            <a:endParaRPr kumimoji="1" lang="en-US" altLang="zh-TW" sz="46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>
                <a:glow rad="139700">
                  <a:prstClr val="white">
                    <a:alpha val="40000"/>
                  </a:prstClr>
                </a:glow>
              </a:effectLst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</p:txBody>
      </p:sp>
      <p:pic>
        <p:nvPicPr>
          <p:cNvPr id="3076" name="Picture 4" descr="j01494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57200"/>
            <a:ext cx="3830845" cy="4561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334000" y="2971800"/>
            <a:ext cx="6858000" cy="68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>
                  <a:glow rad="139700">
                    <a:prstClr val="white">
                      <a:alpha val="40000"/>
                    </a:prstClr>
                  </a:glo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第十課：領詩</a:t>
            </a: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>
                  <a:glow rad="139700">
                    <a:prstClr val="white">
                      <a:alpha val="40000"/>
                    </a:prstClr>
                  </a:glo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/</a:t>
            </a:r>
            <a:r>
              <a:rPr kumimoji="1" lang="zh-TW" altLang="en-US" sz="4000" dirty="0">
                <a:solidFill>
                  <a:srgbClr val="333399"/>
                </a:solidFill>
                <a:effectLst>
                  <a:glow rad="139700">
                    <a:prstClr val="white">
                      <a:alpha val="40000"/>
                    </a:prst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司琴要訣</a:t>
            </a: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>
                  <a:glow rad="139700">
                    <a:prstClr val="white">
                      <a:alpha val="40000"/>
                    </a:prstClr>
                  </a:glo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5584277"/>
            <a:ext cx="24449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dirty="0">
                <a:solidFill>
                  <a:prstClr val="black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8</a:t>
            </a:r>
            <a:r>
              <a:rPr kumimoji="1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/11/2024</a:t>
            </a:r>
            <a:endParaRPr kumimoji="1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7352" y="5584277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薛忠勇</a:t>
            </a:r>
            <a:endParaRPr kumimoji="1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92131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Pj04313240000[1]">
            <a:extLst>
              <a:ext uri="{FF2B5EF4-FFF2-40B4-BE49-F238E27FC236}">
                <a16:creationId xmlns:a16="http://schemas.microsoft.com/office/drawing/2014/main" id="{C494699A-46EA-60E8-50EA-1CE97AE85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A5A5A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C876C2-0096-B5A6-CD1F-73664B9CFEB0}"/>
              </a:ext>
            </a:extLst>
          </p:cNvPr>
          <p:cNvSpPr txBox="1"/>
          <p:nvPr/>
        </p:nvSpPr>
        <p:spPr>
          <a:xfrm>
            <a:off x="2148818" y="587419"/>
            <a:ext cx="86766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200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kumimoji="0"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一般帶唱詩的人會犯那些通病？</a:t>
            </a:r>
            <a:endParaRPr kumimoji="0" lang="en-US" altLang="zh-TW" sz="4200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pic>
        <p:nvPicPr>
          <p:cNvPr id="1026" name="Picture 2" descr="Thinking png images | PNGWing">
            <a:extLst>
              <a:ext uri="{FF2B5EF4-FFF2-40B4-BE49-F238E27FC236}">
                <a16:creationId xmlns:a16="http://schemas.microsoft.com/office/drawing/2014/main" id="{A33B6C66-A71F-2C67-6079-E6FD3C311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56" b="96389" l="7778" r="93889">
                        <a14:foregroundMark x1="30556" y1="6389" x2="53889" y2="4444"/>
                        <a14:foregroundMark x1="53889" y1="4444" x2="59167" y2="7500"/>
                        <a14:foregroundMark x1="48889" y1="95278" x2="37778" y2="96389"/>
                        <a14:foregroundMark x1="7778" y1="33889" x2="8611" y2="45833"/>
                        <a14:foregroundMark x1="91111" y1="33889" x2="93889" y2="51389"/>
                        <a14:foregroundMark x1="55833" y1="1111" x2="47222" y2="5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23" y="270534"/>
            <a:ext cx="1577443" cy="15774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F8500C-DB45-F5BB-B364-D5A9D23D45B9}"/>
              </a:ext>
            </a:extLst>
          </p:cNvPr>
          <p:cNvSpPr txBox="1"/>
          <p:nvPr/>
        </p:nvSpPr>
        <p:spPr>
          <a:xfrm>
            <a:off x="2289968" y="1494034"/>
            <a:ext cx="92412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0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話多囉嗦、不會唱、唱錯歌</a:t>
            </a:r>
            <a:r>
              <a:rPr lang="zh-TW" altLang="en-US" sz="40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詞、走音、</a:t>
            </a:r>
            <a:endParaRPr kumimoji="0" lang="en-US" altLang="zh-TW" sz="40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拍子不準、手勢不對</a:t>
            </a:r>
            <a:r>
              <a:rPr lang="en-US" altLang="zh-TW" sz="40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...</a:t>
            </a:r>
            <a:endParaRPr kumimoji="0" lang="en-US" altLang="zh-TW" sz="40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981361-6A07-EF4F-8A4B-63F149EE60C8}"/>
              </a:ext>
            </a:extLst>
          </p:cNvPr>
          <p:cNvSpPr txBox="1"/>
          <p:nvPr/>
        </p:nvSpPr>
        <p:spPr>
          <a:xfrm>
            <a:off x="2124268" y="2997185"/>
            <a:ext cx="97015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200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lang="zh-TW" altLang="en-US" sz="42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在</a:t>
            </a:r>
            <a:r>
              <a:rPr kumimoji="0"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主日崇拜中領詩與其他聚會有何</a:t>
            </a:r>
            <a:r>
              <a:rPr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不同</a:t>
            </a:r>
            <a:r>
              <a:rPr kumimoji="0"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？</a:t>
            </a:r>
            <a:endParaRPr kumimoji="0" lang="en-US" altLang="zh-TW" sz="4200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F38EB8-50DE-DCFD-98E1-0870DA2B40E4}"/>
              </a:ext>
            </a:extLst>
          </p:cNvPr>
          <p:cNvSpPr txBox="1"/>
          <p:nvPr/>
        </p:nvSpPr>
        <p:spPr>
          <a:xfrm>
            <a:off x="2136544" y="3942175"/>
            <a:ext cx="97015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200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kumimoji="0"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領詩與作指揮有何差異？</a:t>
            </a:r>
            <a:endParaRPr kumimoji="0" lang="en-US" altLang="zh-TW" sz="4200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347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Pj04313240000[1]">
            <a:extLst>
              <a:ext uri="{FF2B5EF4-FFF2-40B4-BE49-F238E27FC236}">
                <a16:creationId xmlns:a16="http://schemas.microsoft.com/office/drawing/2014/main" id="{01491D77-7911-F632-7421-8F049C4E8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rgbClr val="A5A5A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7BB961-7CC0-1AD1-B748-89A2D4622FFE}"/>
              </a:ext>
            </a:extLst>
          </p:cNvPr>
          <p:cNvSpPr txBox="1"/>
          <p:nvPr/>
        </p:nvSpPr>
        <p:spPr>
          <a:xfrm>
            <a:off x="344566" y="391037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200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</a:t>
            </a:r>
            <a:r>
              <a:rPr kumimoji="0"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領詩七大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忌</a:t>
            </a:r>
            <a:r>
              <a:rPr kumimoji="0"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endParaRPr kumimoji="0" lang="en-US" altLang="zh-TW" sz="4200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C3FD99-25D2-598A-4913-7A39B89D61E9}"/>
              </a:ext>
            </a:extLst>
          </p:cNvPr>
          <p:cNvSpPr txBox="1"/>
          <p:nvPr/>
        </p:nvSpPr>
        <p:spPr>
          <a:xfrm>
            <a:off x="779264" y="1129701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1.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缺乏準備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803067-247F-E738-7ABC-70D1236CE136}"/>
              </a:ext>
            </a:extLst>
          </p:cNvPr>
          <p:cNvSpPr txBox="1"/>
          <p:nvPr/>
        </p:nvSpPr>
        <p:spPr>
          <a:xfrm>
            <a:off x="809949" y="1890070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2.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講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多唱少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A32FA8-E3DE-75B8-C531-374839EF8407}"/>
              </a:ext>
            </a:extLst>
          </p:cNvPr>
          <p:cNvSpPr txBox="1"/>
          <p:nvPr/>
        </p:nvSpPr>
        <p:spPr>
          <a:xfrm>
            <a:off x="809949" y="2650439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3.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蠻唱不停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21CC88-FE2E-AA17-59A7-AA1ABBC28777}"/>
              </a:ext>
            </a:extLst>
          </p:cNvPr>
          <p:cNvSpPr txBox="1"/>
          <p:nvPr/>
        </p:nvSpPr>
        <p:spPr>
          <a:xfrm>
            <a:off x="809949" y="3429000"/>
            <a:ext cx="29028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4.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過份重複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4A81FC-E3BB-66C8-9AF7-55E2227018D0}"/>
              </a:ext>
            </a:extLst>
          </p:cNvPr>
          <p:cNvSpPr txBox="1"/>
          <p:nvPr/>
        </p:nvSpPr>
        <p:spPr>
          <a:xfrm>
            <a:off x="3576674" y="1148840"/>
            <a:ext cx="56164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- </a:t>
            </a:r>
            <a:r>
              <a:rPr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敷衍了事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，隨便挑選</a:t>
            </a:r>
            <a:endParaRPr kumimoji="0" lang="en-US" altLang="zh-TW" sz="4200" dirty="0"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0AE3A7-36D3-0915-A605-CB32D58E3783}"/>
              </a:ext>
            </a:extLst>
          </p:cNvPr>
          <p:cNvSpPr txBox="1"/>
          <p:nvPr/>
        </p:nvSpPr>
        <p:spPr>
          <a:xfrm>
            <a:off x="3576674" y="1868365"/>
            <a:ext cx="61124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- </a:t>
            </a:r>
            <a:r>
              <a:rPr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太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多分享，小篇講道</a:t>
            </a:r>
            <a:endParaRPr kumimoji="0" lang="en-US" altLang="zh-TW" sz="4200" dirty="0"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9FF224-DB99-4B87-1C4F-5AE8348A7DD5}"/>
              </a:ext>
            </a:extLst>
          </p:cNvPr>
          <p:cNvSpPr txBox="1"/>
          <p:nvPr/>
        </p:nvSpPr>
        <p:spPr>
          <a:xfrm>
            <a:off x="3576674" y="2607029"/>
            <a:ext cx="56164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- 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沒有串連，毫無意義</a:t>
            </a:r>
            <a:endParaRPr kumimoji="0" lang="en-US" altLang="zh-TW" sz="4200" dirty="0"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2D167B-4391-A53A-428D-07821A0EFB0C}"/>
              </a:ext>
            </a:extLst>
          </p:cNvPr>
          <p:cNvSpPr txBox="1"/>
          <p:nvPr/>
        </p:nvSpPr>
        <p:spPr>
          <a:xfrm>
            <a:off x="3576674" y="3367398"/>
            <a:ext cx="55489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- 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罰唱感覺，讓人生厭</a:t>
            </a:r>
            <a:endParaRPr kumimoji="0" lang="en-US" altLang="zh-TW" sz="4200" dirty="0"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FA5A6C7-3D1E-761F-7EA0-83167F8C077A}"/>
              </a:ext>
            </a:extLst>
          </p:cNvPr>
          <p:cNvSpPr txBox="1"/>
          <p:nvPr/>
        </p:nvSpPr>
        <p:spPr>
          <a:xfrm>
            <a:off x="822733" y="4207561"/>
            <a:ext cx="29028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5.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打斷興致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C1C85E-233A-5573-3438-3C2BD026635B}"/>
              </a:ext>
            </a:extLst>
          </p:cNvPr>
          <p:cNvSpPr txBox="1"/>
          <p:nvPr/>
        </p:nvSpPr>
        <p:spPr>
          <a:xfrm>
            <a:off x="3576674" y="4179938"/>
            <a:ext cx="61124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- 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意猶未盡</a:t>
            </a:r>
            <a:r>
              <a:rPr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，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欲唱又止</a:t>
            </a:r>
            <a:endParaRPr kumimoji="0" lang="en-US" altLang="zh-TW" sz="4200" dirty="0"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EF5E53-4E25-BA91-7218-10DAF07E91B7}"/>
              </a:ext>
            </a:extLst>
          </p:cNvPr>
          <p:cNvSpPr txBox="1"/>
          <p:nvPr/>
        </p:nvSpPr>
        <p:spPr>
          <a:xfrm>
            <a:off x="822732" y="4986876"/>
            <a:ext cx="29028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6.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首首新歌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93C07C-B763-1A79-1FFF-6D91F050EB85}"/>
              </a:ext>
            </a:extLst>
          </p:cNvPr>
          <p:cNvSpPr txBox="1"/>
          <p:nvPr/>
        </p:nvSpPr>
        <p:spPr>
          <a:xfrm>
            <a:off x="3595084" y="4986876"/>
            <a:ext cx="54016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- 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走馬看花，</a:t>
            </a:r>
            <a:r>
              <a:rPr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沒首學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會</a:t>
            </a:r>
            <a:endParaRPr kumimoji="0" lang="en-US" altLang="zh-TW" sz="4200" dirty="0"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3C7B58-10A2-4573-D171-D2074A000E2B}"/>
              </a:ext>
            </a:extLst>
          </p:cNvPr>
          <p:cNvSpPr txBox="1"/>
          <p:nvPr/>
        </p:nvSpPr>
        <p:spPr>
          <a:xfrm>
            <a:off x="822731" y="5762362"/>
            <a:ext cx="29028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7.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就那幾首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3DCE1F-1523-8E7C-4F95-1A66F3E44D79}"/>
              </a:ext>
            </a:extLst>
          </p:cNvPr>
          <p:cNvSpPr txBox="1"/>
          <p:nvPr/>
        </p:nvSpPr>
        <p:spPr>
          <a:xfrm>
            <a:off x="3595083" y="5780805"/>
            <a:ext cx="57268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- </a:t>
            </a:r>
            <a:r>
              <a:rPr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一成不變，無心求進</a:t>
            </a:r>
            <a:endParaRPr kumimoji="0" lang="en-US" altLang="zh-TW" sz="4200" dirty="0"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88012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6" presetClass="entr" presetSubtype="4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41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75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Pj04313240000[1]">
            <a:extLst>
              <a:ext uri="{FF2B5EF4-FFF2-40B4-BE49-F238E27FC236}">
                <a16:creationId xmlns:a16="http://schemas.microsoft.com/office/drawing/2014/main" id="{4BA37912-4BC0-AA53-130A-CC0D2F7E0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rgbClr val="A5A5A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7B5DCB-0CCD-619D-8D02-FE1E531B49DA}"/>
              </a:ext>
            </a:extLst>
          </p:cNvPr>
          <p:cNvSpPr txBox="1"/>
          <p:nvPr/>
        </p:nvSpPr>
        <p:spPr>
          <a:xfrm>
            <a:off x="344566" y="391037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200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</a:t>
            </a:r>
            <a:r>
              <a:rPr kumimoji="0"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領詩七大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要</a:t>
            </a:r>
            <a:r>
              <a:rPr kumimoji="0"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endParaRPr kumimoji="0" lang="en-US" altLang="zh-TW" sz="4200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EBDA20-C7BE-E851-869F-A896AE246E78}"/>
              </a:ext>
            </a:extLst>
          </p:cNvPr>
          <p:cNvSpPr txBox="1"/>
          <p:nvPr/>
        </p:nvSpPr>
        <p:spPr>
          <a:xfrm>
            <a:off x="779264" y="1129701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1.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傳統詩歌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18C3F5-2070-4D1C-0078-93D55968F61D}"/>
              </a:ext>
            </a:extLst>
          </p:cNvPr>
          <p:cNvSpPr txBox="1"/>
          <p:nvPr/>
        </p:nvSpPr>
        <p:spPr>
          <a:xfrm>
            <a:off x="779264" y="1868365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2.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熟練詞曲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0206CA-5CB6-190D-CF4F-F200474B20E1}"/>
              </a:ext>
            </a:extLst>
          </p:cNvPr>
          <p:cNvSpPr txBox="1"/>
          <p:nvPr/>
        </p:nvSpPr>
        <p:spPr>
          <a:xfrm>
            <a:off x="785401" y="3365161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4.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活力帶動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DB7700-A133-E27E-20D6-DE7364892D15}"/>
              </a:ext>
            </a:extLst>
          </p:cNvPr>
          <p:cNvSpPr txBox="1"/>
          <p:nvPr/>
        </p:nvSpPr>
        <p:spPr>
          <a:xfrm>
            <a:off x="785400" y="4122469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5.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手勢正確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A12186-0D11-42EE-558D-AE61A46F9A39}"/>
              </a:ext>
            </a:extLst>
          </p:cNvPr>
          <p:cNvSpPr txBox="1"/>
          <p:nvPr/>
        </p:nvSpPr>
        <p:spPr>
          <a:xfrm>
            <a:off x="779262" y="2612116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3.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詩歌背景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F4A639-F9E1-9B88-94F0-3C9E8D7D6802}"/>
              </a:ext>
            </a:extLst>
          </p:cNvPr>
          <p:cNvSpPr txBox="1"/>
          <p:nvPr/>
        </p:nvSpPr>
        <p:spPr>
          <a:xfrm>
            <a:off x="779262" y="4897907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6.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將勤補拙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89B695-5239-7A86-D09C-4AE138C25D41}"/>
              </a:ext>
            </a:extLst>
          </p:cNvPr>
          <p:cNvSpPr txBox="1"/>
          <p:nvPr/>
        </p:nvSpPr>
        <p:spPr>
          <a:xfrm>
            <a:off x="779262" y="5709888"/>
            <a:ext cx="38592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7.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敬拜榜樣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496782D-5B37-5DA1-E2BB-50B9B809F2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2135" y="596605"/>
            <a:ext cx="2878342" cy="25185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EA80436-63D4-E3AA-1B07-D30AE97E83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8279" y="619604"/>
            <a:ext cx="2428875" cy="24955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BE10770-FBEB-A8D7-F2E3-8D32C72E5C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27873" y="649281"/>
            <a:ext cx="1531583" cy="24288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B00ECE-1E38-CB43-11E7-85640FA8670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3203" b="10302"/>
          <a:stretch/>
        </p:blipFill>
        <p:spPr>
          <a:xfrm>
            <a:off x="4638481" y="3299424"/>
            <a:ext cx="2961033" cy="24288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1B551C0-2A09-B5B7-A76F-0C0679882DD9}"/>
              </a:ext>
            </a:extLst>
          </p:cNvPr>
          <p:cNvSpPr txBox="1"/>
          <p:nvPr/>
        </p:nvSpPr>
        <p:spPr>
          <a:xfrm>
            <a:off x="8267413" y="3299424"/>
            <a:ext cx="31913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0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節與節之間：</a:t>
            </a:r>
            <a:endParaRPr kumimoji="0" lang="en-US" altLang="zh-TW" sz="4000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239607-3ECA-878A-DC5B-8B46E232C038}"/>
              </a:ext>
            </a:extLst>
          </p:cNvPr>
          <p:cNvSpPr txBox="1"/>
          <p:nvPr/>
        </p:nvSpPr>
        <p:spPr>
          <a:xfrm>
            <a:off x="8300098" y="4007310"/>
            <a:ext cx="31913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0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H</a:t>
            </a:r>
            <a:r>
              <a:rPr kumimoji="0" lang="en-US" altLang="zh-TW" sz="40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old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0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C</a:t>
            </a:r>
            <a:r>
              <a:rPr kumimoji="0" lang="en-US" altLang="zh-TW" sz="40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0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Ready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0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Sing</a:t>
            </a:r>
            <a:endParaRPr kumimoji="0" lang="en-US" altLang="zh-TW" sz="4000" dirty="0">
              <a:solidFill>
                <a:schemeClr val="tx2">
                  <a:lumMod val="75000"/>
                  <a:lumOff val="2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49019C-51E0-7847-D1B4-80B49E9359FD}"/>
              </a:ext>
            </a:extLst>
          </p:cNvPr>
          <p:cNvSpPr txBox="1"/>
          <p:nvPr/>
        </p:nvSpPr>
        <p:spPr>
          <a:xfrm>
            <a:off x="9863072" y="5333678"/>
            <a:ext cx="1729268" cy="60529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6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(Breath)</a:t>
            </a:r>
            <a:endParaRPr kumimoji="0" lang="en-US" altLang="zh-TW" sz="3600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263E6E-CFE3-2F5A-30E7-60E4EF271E8F}"/>
              </a:ext>
            </a:extLst>
          </p:cNvPr>
          <p:cNvSpPr txBox="1"/>
          <p:nvPr/>
        </p:nvSpPr>
        <p:spPr>
          <a:xfrm>
            <a:off x="5152449" y="649281"/>
            <a:ext cx="1007007" cy="553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000" b="1" dirty="0"/>
              <a:t>#270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E79969-2F3F-49F2-ED4B-F37FB2E58581}"/>
              </a:ext>
            </a:extLst>
          </p:cNvPr>
          <p:cNvSpPr txBox="1"/>
          <p:nvPr/>
        </p:nvSpPr>
        <p:spPr>
          <a:xfrm>
            <a:off x="7835898" y="619604"/>
            <a:ext cx="1007007" cy="553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000" b="1" dirty="0"/>
              <a:t>#271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CE4FA6-B79B-30C7-99A4-62BAFBA13F65}"/>
              </a:ext>
            </a:extLst>
          </p:cNvPr>
          <p:cNvSpPr txBox="1"/>
          <p:nvPr/>
        </p:nvSpPr>
        <p:spPr>
          <a:xfrm>
            <a:off x="10987912" y="596605"/>
            <a:ext cx="1007007" cy="553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000" b="1" dirty="0"/>
              <a:t>#359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C4EC98-33AB-27A0-23F9-F5888A064553}"/>
              </a:ext>
            </a:extLst>
          </p:cNvPr>
          <p:cNvSpPr txBox="1"/>
          <p:nvPr/>
        </p:nvSpPr>
        <p:spPr>
          <a:xfrm>
            <a:off x="6592507" y="3283735"/>
            <a:ext cx="1007007" cy="553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000" b="1" dirty="0"/>
              <a:t>#475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052282B-28AB-1220-F05A-876B675BBEB4}"/>
              </a:ext>
            </a:extLst>
          </p:cNvPr>
          <p:cNvSpPr txBox="1"/>
          <p:nvPr/>
        </p:nvSpPr>
        <p:spPr>
          <a:xfrm>
            <a:off x="7192167" y="5961397"/>
            <a:ext cx="1007007" cy="553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000" b="1" dirty="0"/>
              <a:t>#233</a:t>
            </a:r>
          </a:p>
        </p:txBody>
      </p:sp>
    </p:spTree>
    <p:extLst>
      <p:ext uri="{BB962C8B-B14F-4D97-AF65-F5344CB8AC3E}">
        <p14:creationId xmlns:p14="http://schemas.microsoft.com/office/powerpoint/2010/main" val="12152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9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Pj04313240000[1]">
            <a:extLst>
              <a:ext uri="{FF2B5EF4-FFF2-40B4-BE49-F238E27FC236}">
                <a16:creationId xmlns:a16="http://schemas.microsoft.com/office/drawing/2014/main" id="{EC9A97F2-2F11-97F5-015D-6613A315E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A5A5A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9AC08C-A20B-D82E-9903-6E3B7DBBAE78}"/>
              </a:ext>
            </a:extLst>
          </p:cNvPr>
          <p:cNvSpPr txBox="1"/>
          <p:nvPr/>
        </p:nvSpPr>
        <p:spPr>
          <a:xfrm>
            <a:off x="344566" y="391037"/>
            <a:ext cx="67006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200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</a:t>
            </a:r>
            <a:r>
              <a:rPr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司琴伴奏最重要的是什麼？</a:t>
            </a:r>
            <a:endParaRPr kumimoji="0" lang="en-US" altLang="zh-TW" sz="4200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B9CD14-B084-5BAB-DE4E-BAD28D1D3F0D}"/>
              </a:ext>
            </a:extLst>
          </p:cNvPr>
          <p:cNvSpPr txBox="1"/>
          <p:nvPr/>
        </p:nvSpPr>
        <p:spPr>
          <a:xfrm>
            <a:off x="779264" y="1129701"/>
            <a:ext cx="73889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 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不熟的詩歌</a:t>
            </a: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–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旋律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明顯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3441BA-6A3D-3109-E7C5-C1060950BC99}"/>
              </a:ext>
            </a:extLst>
          </p:cNvPr>
          <p:cNvSpPr txBox="1"/>
          <p:nvPr/>
        </p:nvSpPr>
        <p:spPr>
          <a:xfrm>
            <a:off x="779265" y="1843817"/>
            <a:ext cx="6265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 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很熟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的詩歌</a:t>
            </a: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–</a:t>
            </a:r>
            <a:r>
              <a:rPr kumimoji="0" lang="zh-TW" altLang="en-US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節奏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清楚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 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0099EA-7E4B-E1FC-12F9-EB99A69C4748}"/>
              </a:ext>
            </a:extLst>
          </p:cNvPr>
          <p:cNvSpPr txBox="1"/>
          <p:nvPr/>
        </p:nvSpPr>
        <p:spPr>
          <a:xfrm>
            <a:off x="344566" y="2690336"/>
            <a:ext cx="67006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200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</a:t>
            </a:r>
            <a:r>
              <a:rPr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司琴切忌：</a:t>
            </a:r>
            <a:endParaRPr kumimoji="0" lang="en-US" altLang="zh-TW" sz="4200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57F17F-9507-91E8-636C-8A854442F40D}"/>
              </a:ext>
            </a:extLst>
          </p:cNvPr>
          <p:cNvSpPr txBox="1"/>
          <p:nvPr/>
        </p:nvSpPr>
        <p:spPr>
          <a:xfrm>
            <a:off x="779264" y="3429000"/>
            <a:ext cx="73889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 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給予領詩者過多的建議 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700DC9-2D9C-A27D-2709-22C68AB2CFA5}"/>
              </a:ext>
            </a:extLst>
          </p:cNvPr>
          <p:cNvSpPr txBox="1"/>
          <p:nvPr/>
        </p:nvSpPr>
        <p:spPr>
          <a:xfrm>
            <a:off x="779263" y="4167664"/>
            <a:ext cx="73889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 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不經思考的前奏及間奏 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D05EDF-23BE-83CC-1401-DC4678C40337}"/>
              </a:ext>
            </a:extLst>
          </p:cNvPr>
          <p:cNvSpPr txBox="1"/>
          <p:nvPr/>
        </p:nvSpPr>
        <p:spPr>
          <a:xfrm>
            <a:off x="779263" y="4906328"/>
            <a:ext cx="65236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 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長音節或空拍處理不當 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CBCC10-9A16-6D4C-3D1A-49ED137C3D08}"/>
              </a:ext>
            </a:extLst>
          </p:cNvPr>
          <p:cNvSpPr txBox="1"/>
          <p:nvPr/>
        </p:nvSpPr>
        <p:spPr>
          <a:xfrm>
            <a:off x="1267146" y="5512832"/>
            <a:ext cx="100002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- </a:t>
            </a:r>
            <a:r>
              <a:rPr lang="zh-TW" altLang="en-US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沒潤飾、</a:t>
            </a:r>
            <a:r>
              <a:rPr kumimoji="0" lang="zh-TW" altLang="en-US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太花巧、拖太長、重拍沒到位</a:t>
            </a:r>
            <a:r>
              <a:rPr kumimoji="0" lang="en-US" altLang="zh-TW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...</a:t>
            </a:r>
            <a:endParaRPr kumimoji="0" lang="en-US" altLang="zh-TW" sz="38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C95CC8-0DEB-AF07-2929-2CF36EC31E4B}"/>
              </a:ext>
            </a:extLst>
          </p:cNvPr>
          <p:cNvSpPr txBox="1"/>
          <p:nvPr/>
        </p:nvSpPr>
        <p:spPr>
          <a:xfrm>
            <a:off x="6800102" y="4995772"/>
            <a:ext cx="4390946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例：</a:t>
            </a:r>
            <a:r>
              <a:rPr lang="en-US" altLang="zh-TW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#306-1</a:t>
            </a:r>
            <a:r>
              <a:rPr lang="zh-TW" altLang="en-US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、</a:t>
            </a:r>
            <a:r>
              <a:rPr lang="en-US" altLang="zh-TW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#66</a:t>
            </a:r>
            <a:r>
              <a:rPr lang="zh-TW" altLang="en-US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、</a:t>
            </a:r>
            <a:r>
              <a:rPr lang="en-US" altLang="zh-TW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#218</a:t>
            </a:r>
            <a:endParaRPr lang="en-US" sz="3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E50431-C62B-7BAD-AC50-E43FA5A99965}"/>
              </a:ext>
            </a:extLst>
          </p:cNvPr>
          <p:cNvSpPr txBox="1"/>
          <p:nvPr/>
        </p:nvSpPr>
        <p:spPr>
          <a:xfrm>
            <a:off x="6776433" y="1830754"/>
            <a:ext cx="2877711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42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多利用和弦</a:t>
            </a:r>
            <a:endParaRPr lang="en-US" sz="42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0B11E5-3FF7-7B11-9F2E-8E7A5B02A19B}"/>
              </a:ext>
            </a:extLst>
          </p:cNvPr>
          <p:cNvSpPr txBox="1"/>
          <p:nvPr/>
        </p:nvSpPr>
        <p:spPr>
          <a:xfrm>
            <a:off x="6765785" y="2595422"/>
            <a:ext cx="5006499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例：</a:t>
            </a:r>
            <a:r>
              <a:rPr lang="en-US" altLang="zh-TW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#489</a:t>
            </a:r>
            <a:r>
              <a:rPr lang="zh-TW" altLang="en-US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我的眼睛已經看見</a:t>
            </a:r>
            <a:endParaRPr lang="en-US" sz="3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12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Pj04313240000[1]">
            <a:extLst>
              <a:ext uri="{FF2B5EF4-FFF2-40B4-BE49-F238E27FC236}">
                <a16:creationId xmlns:a16="http://schemas.microsoft.com/office/drawing/2014/main" id="{FA6554D4-3122-85A5-50BE-81FB5F50A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A5A5A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0ADBBAC-0CB5-7358-A183-5E806AC82C04}"/>
              </a:ext>
            </a:extLst>
          </p:cNvPr>
          <p:cNvSpPr txBox="1"/>
          <p:nvPr/>
        </p:nvSpPr>
        <p:spPr>
          <a:xfrm>
            <a:off x="344566" y="263716"/>
            <a:ext cx="67006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200" dirty="0">
                <a:solidFill>
                  <a:srgbClr val="C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</a:t>
            </a:r>
            <a:r>
              <a:rPr lang="zh-TW" altLang="en-US" sz="4200" dirty="0">
                <a:solidFill>
                  <a:prstClr val="black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司琴需要學習如何：</a:t>
            </a:r>
            <a:endParaRPr kumimoji="0" lang="en-US" altLang="zh-TW" sz="4200" dirty="0">
              <a:solidFill>
                <a:srgbClr val="C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A45C63-C281-6119-8397-97DAC1947B9D}"/>
              </a:ext>
            </a:extLst>
          </p:cNvPr>
          <p:cNvSpPr txBox="1"/>
          <p:nvPr/>
        </p:nvSpPr>
        <p:spPr>
          <a:xfrm>
            <a:off x="779264" y="2957234"/>
            <a:ext cx="73889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Build up or Wind down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 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7343E7-B621-1F88-BB1E-74D5BD3B324C}"/>
              </a:ext>
            </a:extLst>
          </p:cNvPr>
          <p:cNvSpPr txBox="1"/>
          <p:nvPr/>
        </p:nvSpPr>
        <p:spPr>
          <a:xfrm>
            <a:off x="779264" y="1646763"/>
            <a:ext cx="83647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選擇合適的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序樂、擘餅、殿樂</a:t>
            </a:r>
            <a:r>
              <a:rPr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...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E78A24-3068-196A-CB6E-DC6B9C252F27}"/>
              </a:ext>
            </a:extLst>
          </p:cNvPr>
          <p:cNvSpPr txBox="1"/>
          <p:nvPr/>
        </p:nvSpPr>
        <p:spPr>
          <a:xfrm>
            <a:off x="779263" y="4252369"/>
            <a:ext cx="83156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應付 </a:t>
            </a: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6/8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、</a:t>
            </a: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9/8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、</a:t>
            </a:r>
            <a:r>
              <a:rPr kumimoji="0" lang="en-US" altLang="zh-TW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12/8... </a:t>
            </a:r>
            <a:r>
              <a:rPr kumimoji="0"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的詩歌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42828-8C1C-AD50-012D-263ED03A60B1}"/>
              </a:ext>
            </a:extLst>
          </p:cNvPr>
          <p:cNvSpPr txBox="1"/>
          <p:nvPr/>
        </p:nvSpPr>
        <p:spPr>
          <a:xfrm>
            <a:off x="1072812" y="6088792"/>
            <a:ext cx="83156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#514 </a:t>
            </a:r>
            <a:r>
              <a:rPr kumimoji="0" lang="zh-TW" altLang="en-US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耶穌在萬名之上</a:t>
            </a:r>
            <a:endParaRPr kumimoji="0" lang="en-US" altLang="zh-TW" sz="38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661BF-5E38-132D-3279-632F41C5D0A0}"/>
              </a:ext>
            </a:extLst>
          </p:cNvPr>
          <p:cNvSpPr txBox="1"/>
          <p:nvPr/>
        </p:nvSpPr>
        <p:spPr>
          <a:xfrm>
            <a:off x="1072812" y="5506159"/>
            <a:ext cx="83156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#151 </a:t>
            </a:r>
            <a:r>
              <a:rPr kumimoji="0" lang="zh-TW" altLang="en-US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我要歌頌我救贖主</a:t>
            </a:r>
            <a:endParaRPr kumimoji="0" lang="en-US" altLang="zh-TW" sz="38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B1AAE-3D3C-54E2-C65D-1BC77B8DE6B1}"/>
              </a:ext>
            </a:extLst>
          </p:cNvPr>
          <p:cNvSpPr txBox="1"/>
          <p:nvPr/>
        </p:nvSpPr>
        <p:spPr>
          <a:xfrm>
            <a:off x="1342840" y="4894189"/>
            <a:ext cx="83156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#54 </a:t>
            </a:r>
            <a:r>
              <a:rPr kumimoji="0" lang="zh-TW" altLang="en-US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信心使我得勝</a:t>
            </a:r>
            <a:endParaRPr kumimoji="0" lang="en-US" altLang="zh-TW" sz="38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BB6A77-201A-69CF-3AB2-E1B4590AD49F}"/>
              </a:ext>
            </a:extLst>
          </p:cNvPr>
          <p:cNvSpPr txBox="1"/>
          <p:nvPr/>
        </p:nvSpPr>
        <p:spPr>
          <a:xfrm>
            <a:off x="779263" y="951647"/>
            <a:ext cx="73889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</a:t>
            </a:r>
            <a:r>
              <a:rPr lang="zh-TW" altLang="en-US" sz="4200" dirty="0">
                <a:solidFill>
                  <a:schemeClr val="accent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按歌詞來演繹彈奏</a:t>
            </a:r>
            <a:endParaRPr kumimoji="0" lang="en-US" altLang="zh-TW" sz="4200" dirty="0">
              <a:solidFill>
                <a:schemeClr val="accent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66E4C6-A809-186E-CE7A-57019F770B2D}"/>
              </a:ext>
            </a:extLst>
          </p:cNvPr>
          <p:cNvSpPr txBox="1"/>
          <p:nvPr/>
        </p:nvSpPr>
        <p:spPr>
          <a:xfrm>
            <a:off x="1072812" y="2237471"/>
            <a:ext cx="100002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200" dirty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- </a:t>
            </a:r>
            <a:r>
              <a:rPr lang="zh-TW" altLang="en-US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不夠緊湊、太長、太短、高或低八度</a:t>
            </a:r>
            <a:r>
              <a:rPr kumimoji="0" lang="en-US" altLang="zh-TW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...</a:t>
            </a:r>
            <a:endParaRPr kumimoji="0" lang="en-US" altLang="zh-TW" sz="38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235344-4A3D-4C45-844F-2E0181321AAE}"/>
              </a:ext>
            </a:extLst>
          </p:cNvPr>
          <p:cNvSpPr txBox="1"/>
          <p:nvPr/>
        </p:nvSpPr>
        <p:spPr>
          <a:xfrm>
            <a:off x="6588980" y="3084758"/>
            <a:ext cx="5041765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利用爬音、滑音、進行和弦</a:t>
            </a:r>
            <a:r>
              <a:rPr lang="en-US" altLang="zh-TW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...</a:t>
            </a:r>
            <a:endParaRPr lang="en-US" sz="3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634D55-5C86-0F86-26C2-C1F768044B65}"/>
              </a:ext>
            </a:extLst>
          </p:cNvPr>
          <p:cNvSpPr txBox="1"/>
          <p:nvPr/>
        </p:nvSpPr>
        <p:spPr>
          <a:xfrm>
            <a:off x="1059891" y="3597096"/>
            <a:ext cx="83156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#497 </a:t>
            </a:r>
            <a:r>
              <a:rPr kumimoji="0" lang="zh-TW" altLang="en-US" sz="38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尊貴的主、耶和華的心</a:t>
            </a:r>
            <a:endParaRPr kumimoji="0" lang="en-US" altLang="zh-TW" sz="38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0B29C5-2ECE-9767-D2A1-E166044E41EC}"/>
              </a:ext>
            </a:extLst>
          </p:cNvPr>
          <p:cNvSpPr txBox="1"/>
          <p:nvPr/>
        </p:nvSpPr>
        <p:spPr>
          <a:xfrm>
            <a:off x="8403954" y="4219456"/>
            <a:ext cx="1051891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42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÷3</a:t>
            </a:r>
            <a:endParaRPr lang="en-US" sz="4200" dirty="0"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757AC9-73E0-8E0C-7D29-306FFC3B05ED}"/>
              </a:ext>
            </a:extLst>
          </p:cNvPr>
          <p:cNvSpPr txBox="1"/>
          <p:nvPr/>
        </p:nvSpPr>
        <p:spPr>
          <a:xfrm>
            <a:off x="5546674" y="1049620"/>
            <a:ext cx="5570756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除了音符也注意歌詞、心中哼唱</a:t>
            </a:r>
            <a:endParaRPr lang="en-US" sz="3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911977-822B-26C8-D297-514377E14577}"/>
              </a:ext>
            </a:extLst>
          </p:cNvPr>
          <p:cNvSpPr txBox="1"/>
          <p:nvPr/>
        </p:nvSpPr>
        <p:spPr>
          <a:xfrm>
            <a:off x="5549501" y="1044210"/>
            <a:ext cx="5567929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例：</a:t>
            </a:r>
            <a:r>
              <a:rPr lang="en-US" altLang="zh-TW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#2 </a:t>
            </a:r>
            <a:r>
              <a:rPr lang="zh-TW" altLang="en-US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祢真偉大、走出去</a:t>
            </a:r>
            <a:r>
              <a:rPr lang="en-US" altLang="zh-TW" sz="3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...</a:t>
            </a:r>
            <a:endParaRPr lang="en-US" sz="3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907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5" grpId="0"/>
      <p:bldP spid="6" grpId="0"/>
      <p:bldP spid="7" grpId="0"/>
      <p:bldP spid="8" grpId="0"/>
      <p:bldP spid="10" grpId="0"/>
      <p:bldP spid="14" grpId="0"/>
      <p:bldP spid="15" grpId="0" animBg="1"/>
      <p:bldP spid="9" grpId="0"/>
      <p:bldP spid="13" grpId="0" animBg="1"/>
      <p:bldP spid="16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561</Words>
  <Application>Microsoft Office PowerPoint</Application>
  <PresentationFormat>Widescreen</PresentationFormat>
  <Paragraphs>70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華康黑體 Std W7</vt:lpstr>
      <vt:lpstr>華康黑體 Std W9</vt:lpstr>
      <vt:lpstr>Aptos</vt:lpstr>
      <vt:lpstr>Aptos Display</vt:lpstr>
      <vt:lpstr>Arial</vt:lpstr>
      <vt:lpstr>Calibri</vt:lpstr>
      <vt:lpstr>Calibri Light</vt:lpstr>
      <vt:lpstr>Office Theme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Balex Sit</dc:creator>
  <cp:lastModifiedBy>Balex Sit</cp:lastModifiedBy>
  <cp:revision>1</cp:revision>
  <dcterms:created xsi:type="dcterms:W3CDTF">2024-07-30T23:20:45Z</dcterms:created>
  <dcterms:modified xsi:type="dcterms:W3CDTF">2024-08-06T18:22:45Z</dcterms:modified>
</cp:coreProperties>
</file>