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95" r:id="rId3"/>
    <p:sldId id="296" r:id="rId4"/>
    <p:sldId id="297" r:id="rId5"/>
    <p:sldId id="308" r:id="rId6"/>
    <p:sldId id="307" r:id="rId7"/>
    <p:sldId id="260" r:id="rId8"/>
    <p:sldId id="310" r:id="rId9"/>
    <p:sldId id="257" r:id="rId10"/>
    <p:sldId id="288" r:id="rId11"/>
    <p:sldId id="321" r:id="rId12"/>
    <p:sldId id="322" r:id="rId13"/>
    <p:sldId id="324" r:id="rId14"/>
    <p:sldId id="285" r:id="rId15"/>
    <p:sldId id="326" r:id="rId16"/>
    <p:sldId id="311" r:id="rId17"/>
    <p:sldId id="317" r:id="rId18"/>
    <p:sldId id="314" r:id="rId19"/>
    <p:sldId id="258" r:id="rId20"/>
    <p:sldId id="320" r:id="rId21"/>
    <p:sldId id="319" r:id="rId22"/>
    <p:sldId id="312" r:id="rId23"/>
    <p:sldId id="277" r:id="rId24"/>
    <p:sldId id="313" r:id="rId25"/>
    <p:sldId id="309" r:id="rId26"/>
    <p:sldId id="327" r:id="rId27"/>
    <p:sldId id="31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_ywu\Documents\CCICTV\Nanhai\HG%20Leader\Friday_Attendance_2019-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_ywu\Documents\CCICTV\Nanhai\HG%20Leader\Friday_Attendance_2019-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Adults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Sheet1!$B$1:$HZ$1</c:f>
              <c:numCache>
                <c:formatCode>d\-mmm\-yy</c:formatCode>
                <c:ptCount val="233"/>
                <c:pt idx="0">
                  <c:v>43476</c:v>
                </c:pt>
                <c:pt idx="1">
                  <c:v>43483</c:v>
                </c:pt>
                <c:pt idx="2">
                  <c:v>43490</c:v>
                </c:pt>
                <c:pt idx="3">
                  <c:v>43497</c:v>
                </c:pt>
                <c:pt idx="4">
                  <c:v>43504</c:v>
                </c:pt>
                <c:pt idx="5">
                  <c:v>43511</c:v>
                </c:pt>
                <c:pt idx="6">
                  <c:v>43518</c:v>
                </c:pt>
                <c:pt idx="7">
                  <c:v>43525</c:v>
                </c:pt>
                <c:pt idx="8">
                  <c:v>43532</c:v>
                </c:pt>
                <c:pt idx="9">
                  <c:v>43539</c:v>
                </c:pt>
                <c:pt idx="10">
                  <c:v>43546</c:v>
                </c:pt>
                <c:pt idx="11">
                  <c:v>43553</c:v>
                </c:pt>
                <c:pt idx="12">
                  <c:v>43567</c:v>
                </c:pt>
                <c:pt idx="13">
                  <c:v>43574</c:v>
                </c:pt>
                <c:pt idx="14">
                  <c:v>43581</c:v>
                </c:pt>
                <c:pt idx="15">
                  <c:v>43588</c:v>
                </c:pt>
                <c:pt idx="16">
                  <c:v>43595</c:v>
                </c:pt>
                <c:pt idx="17">
                  <c:v>43623</c:v>
                </c:pt>
                <c:pt idx="18">
                  <c:v>43630</c:v>
                </c:pt>
                <c:pt idx="19">
                  <c:v>43637</c:v>
                </c:pt>
                <c:pt idx="20">
                  <c:v>43644</c:v>
                </c:pt>
                <c:pt idx="21">
                  <c:v>43658</c:v>
                </c:pt>
                <c:pt idx="22">
                  <c:v>43665</c:v>
                </c:pt>
                <c:pt idx="23">
                  <c:v>43672</c:v>
                </c:pt>
                <c:pt idx="24">
                  <c:v>43686</c:v>
                </c:pt>
                <c:pt idx="25" formatCode="d\-mmm">
                  <c:v>43700</c:v>
                </c:pt>
                <c:pt idx="26" formatCode="d\-mmm">
                  <c:v>43707</c:v>
                </c:pt>
                <c:pt idx="27" formatCode="d\-mmm">
                  <c:v>43714</c:v>
                </c:pt>
                <c:pt idx="28" formatCode="d\-mmm">
                  <c:v>43721</c:v>
                </c:pt>
                <c:pt idx="29" formatCode="d\-mmm">
                  <c:v>43728</c:v>
                </c:pt>
                <c:pt idx="30" formatCode="d\-mmm">
                  <c:v>43735</c:v>
                </c:pt>
                <c:pt idx="31" formatCode="d\-mmm">
                  <c:v>43742</c:v>
                </c:pt>
                <c:pt idx="32" formatCode="d\-mmm">
                  <c:v>43749</c:v>
                </c:pt>
                <c:pt idx="33" formatCode="d\-mmm">
                  <c:v>43756</c:v>
                </c:pt>
                <c:pt idx="34" formatCode="d\-mmm">
                  <c:v>43763</c:v>
                </c:pt>
                <c:pt idx="35" formatCode="d\-mmm">
                  <c:v>43770</c:v>
                </c:pt>
                <c:pt idx="36" formatCode="d\-mmm">
                  <c:v>43777</c:v>
                </c:pt>
                <c:pt idx="37" formatCode="d\-mmm">
                  <c:v>43784</c:v>
                </c:pt>
                <c:pt idx="38" formatCode="d\-mmm">
                  <c:v>43791</c:v>
                </c:pt>
                <c:pt idx="39" formatCode="d\-mmm">
                  <c:v>43798</c:v>
                </c:pt>
                <c:pt idx="40" formatCode="d\-mmm">
                  <c:v>43805</c:v>
                </c:pt>
                <c:pt idx="41" formatCode="d\-mmm">
                  <c:v>43812</c:v>
                </c:pt>
                <c:pt idx="42">
                  <c:v>43840</c:v>
                </c:pt>
                <c:pt idx="43">
                  <c:v>43847</c:v>
                </c:pt>
                <c:pt idx="44">
                  <c:v>43861</c:v>
                </c:pt>
                <c:pt idx="45">
                  <c:v>43868</c:v>
                </c:pt>
                <c:pt idx="46">
                  <c:v>43875</c:v>
                </c:pt>
                <c:pt idx="47">
                  <c:v>43882</c:v>
                </c:pt>
                <c:pt idx="48">
                  <c:v>43889</c:v>
                </c:pt>
                <c:pt idx="49">
                  <c:v>43896</c:v>
                </c:pt>
                <c:pt idx="50">
                  <c:v>43903</c:v>
                </c:pt>
                <c:pt idx="51">
                  <c:v>43910</c:v>
                </c:pt>
                <c:pt idx="52">
                  <c:v>43917</c:v>
                </c:pt>
                <c:pt idx="53">
                  <c:v>43924</c:v>
                </c:pt>
                <c:pt idx="54">
                  <c:v>43938</c:v>
                </c:pt>
                <c:pt idx="55">
                  <c:v>43945</c:v>
                </c:pt>
                <c:pt idx="56">
                  <c:v>43952</c:v>
                </c:pt>
                <c:pt idx="57">
                  <c:v>43959</c:v>
                </c:pt>
                <c:pt idx="58">
                  <c:v>43966</c:v>
                </c:pt>
                <c:pt idx="59">
                  <c:v>43973</c:v>
                </c:pt>
                <c:pt idx="60">
                  <c:v>43994</c:v>
                </c:pt>
                <c:pt idx="61">
                  <c:v>44001</c:v>
                </c:pt>
                <c:pt idx="62">
                  <c:v>44008</c:v>
                </c:pt>
                <c:pt idx="63">
                  <c:v>44022</c:v>
                </c:pt>
                <c:pt idx="64">
                  <c:v>44029</c:v>
                </c:pt>
                <c:pt idx="65">
                  <c:v>44036</c:v>
                </c:pt>
                <c:pt idx="66">
                  <c:v>44043</c:v>
                </c:pt>
                <c:pt idx="67">
                  <c:v>44050</c:v>
                </c:pt>
                <c:pt idx="68">
                  <c:v>44057</c:v>
                </c:pt>
                <c:pt idx="69">
                  <c:v>44064</c:v>
                </c:pt>
                <c:pt idx="70">
                  <c:v>44071</c:v>
                </c:pt>
                <c:pt idx="71">
                  <c:v>44085</c:v>
                </c:pt>
                <c:pt idx="72">
                  <c:v>44092</c:v>
                </c:pt>
                <c:pt idx="73">
                  <c:v>44099</c:v>
                </c:pt>
                <c:pt idx="74">
                  <c:v>44106</c:v>
                </c:pt>
                <c:pt idx="75">
                  <c:v>44113</c:v>
                </c:pt>
                <c:pt idx="76">
                  <c:v>44120</c:v>
                </c:pt>
                <c:pt idx="77">
                  <c:v>44127</c:v>
                </c:pt>
                <c:pt idx="78">
                  <c:v>44134</c:v>
                </c:pt>
                <c:pt idx="79">
                  <c:v>44141</c:v>
                </c:pt>
                <c:pt idx="80">
                  <c:v>44155</c:v>
                </c:pt>
                <c:pt idx="81">
                  <c:v>44169</c:v>
                </c:pt>
                <c:pt idx="82">
                  <c:v>44176</c:v>
                </c:pt>
                <c:pt idx="83">
                  <c:v>44183</c:v>
                </c:pt>
                <c:pt idx="84">
                  <c:v>44204</c:v>
                </c:pt>
                <c:pt idx="85">
                  <c:v>44211</c:v>
                </c:pt>
                <c:pt idx="86">
                  <c:v>44218</c:v>
                </c:pt>
                <c:pt idx="87">
                  <c:v>44225</c:v>
                </c:pt>
                <c:pt idx="88">
                  <c:v>44232</c:v>
                </c:pt>
                <c:pt idx="89">
                  <c:v>44246</c:v>
                </c:pt>
                <c:pt idx="90">
                  <c:v>44253</c:v>
                </c:pt>
                <c:pt idx="91">
                  <c:v>44260</c:v>
                </c:pt>
                <c:pt idx="92">
                  <c:v>44267</c:v>
                </c:pt>
                <c:pt idx="93">
                  <c:v>44274</c:v>
                </c:pt>
                <c:pt idx="94">
                  <c:v>44281</c:v>
                </c:pt>
                <c:pt idx="95">
                  <c:v>44295</c:v>
                </c:pt>
                <c:pt idx="96">
                  <c:v>44302</c:v>
                </c:pt>
                <c:pt idx="97">
                  <c:v>44309</c:v>
                </c:pt>
                <c:pt idx="98">
                  <c:v>44316</c:v>
                </c:pt>
                <c:pt idx="99">
                  <c:v>44323</c:v>
                </c:pt>
                <c:pt idx="100">
                  <c:v>44330</c:v>
                </c:pt>
                <c:pt idx="101">
                  <c:v>44358</c:v>
                </c:pt>
                <c:pt idx="102">
                  <c:v>44365</c:v>
                </c:pt>
                <c:pt idx="103">
                  <c:v>44372</c:v>
                </c:pt>
                <c:pt idx="104">
                  <c:v>44386</c:v>
                </c:pt>
                <c:pt idx="105">
                  <c:v>44393</c:v>
                </c:pt>
                <c:pt idx="106">
                  <c:v>44400</c:v>
                </c:pt>
                <c:pt idx="107">
                  <c:v>44407</c:v>
                </c:pt>
                <c:pt idx="108">
                  <c:v>44414</c:v>
                </c:pt>
                <c:pt idx="109">
                  <c:v>44421</c:v>
                </c:pt>
                <c:pt idx="110">
                  <c:v>44428</c:v>
                </c:pt>
                <c:pt idx="111">
                  <c:v>44435</c:v>
                </c:pt>
                <c:pt idx="112">
                  <c:v>44449</c:v>
                </c:pt>
                <c:pt idx="113">
                  <c:v>44456</c:v>
                </c:pt>
                <c:pt idx="114">
                  <c:v>44463</c:v>
                </c:pt>
                <c:pt idx="115">
                  <c:v>44470</c:v>
                </c:pt>
                <c:pt idx="116">
                  <c:v>44477</c:v>
                </c:pt>
                <c:pt idx="117">
                  <c:v>44484</c:v>
                </c:pt>
                <c:pt idx="118">
                  <c:v>44491</c:v>
                </c:pt>
                <c:pt idx="119">
                  <c:v>44505</c:v>
                </c:pt>
                <c:pt idx="120">
                  <c:v>44512</c:v>
                </c:pt>
                <c:pt idx="121">
                  <c:v>44519</c:v>
                </c:pt>
                <c:pt idx="122">
                  <c:v>44533</c:v>
                </c:pt>
                <c:pt idx="123">
                  <c:v>44540</c:v>
                </c:pt>
                <c:pt idx="124">
                  <c:v>44547</c:v>
                </c:pt>
                <c:pt idx="125">
                  <c:v>44568</c:v>
                </c:pt>
                <c:pt idx="126">
                  <c:v>44575</c:v>
                </c:pt>
                <c:pt idx="127">
                  <c:v>44582</c:v>
                </c:pt>
                <c:pt idx="128">
                  <c:v>44589</c:v>
                </c:pt>
                <c:pt idx="129">
                  <c:v>44596</c:v>
                </c:pt>
                <c:pt idx="130">
                  <c:v>44603</c:v>
                </c:pt>
                <c:pt idx="131">
                  <c:v>44617</c:v>
                </c:pt>
                <c:pt idx="132">
                  <c:v>44624</c:v>
                </c:pt>
                <c:pt idx="133">
                  <c:v>44631</c:v>
                </c:pt>
                <c:pt idx="134">
                  <c:v>44638</c:v>
                </c:pt>
                <c:pt idx="135">
                  <c:v>44645</c:v>
                </c:pt>
                <c:pt idx="136">
                  <c:v>44652</c:v>
                </c:pt>
                <c:pt idx="137">
                  <c:v>44666</c:v>
                </c:pt>
                <c:pt idx="138">
                  <c:v>44673</c:v>
                </c:pt>
                <c:pt idx="139">
                  <c:v>44680</c:v>
                </c:pt>
                <c:pt idx="140">
                  <c:v>44687</c:v>
                </c:pt>
                <c:pt idx="141">
                  <c:v>44694</c:v>
                </c:pt>
                <c:pt idx="142">
                  <c:v>44701</c:v>
                </c:pt>
                <c:pt idx="143">
                  <c:v>44722</c:v>
                </c:pt>
                <c:pt idx="144">
                  <c:v>44729</c:v>
                </c:pt>
                <c:pt idx="145">
                  <c:v>44736</c:v>
                </c:pt>
                <c:pt idx="146">
                  <c:v>44750</c:v>
                </c:pt>
                <c:pt idx="147">
                  <c:v>44757</c:v>
                </c:pt>
                <c:pt idx="148">
                  <c:v>44764</c:v>
                </c:pt>
                <c:pt idx="149">
                  <c:v>44771</c:v>
                </c:pt>
                <c:pt idx="150">
                  <c:v>44778</c:v>
                </c:pt>
                <c:pt idx="151">
                  <c:v>44792</c:v>
                </c:pt>
                <c:pt idx="152">
                  <c:v>44799</c:v>
                </c:pt>
                <c:pt idx="153">
                  <c:v>44813</c:v>
                </c:pt>
                <c:pt idx="154">
                  <c:v>44820</c:v>
                </c:pt>
                <c:pt idx="155">
                  <c:v>44827</c:v>
                </c:pt>
                <c:pt idx="156">
                  <c:v>44834</c:v>
                </c:pt>
                <c:pt idx="157">
                  <c:v>44841</c:v>
                </c:pt>
                <c:pt idx="158">
                  <c:v>44848</c:v>
                </c:pt>
                <c:pt idx="159">
                  <c:v>44855</c:v>
                </c:pt>
                <c:pt idx="160">
                  <c:v>44862</c:v>
                </c:pt>
                <c:pt idx="161">
                  <c:v>44869</c:v>
                </c:pt>
                <c:pt idx="162">
                  <c:v>44876</c:v>
                </c:pt>
                <c:pt idx="163">
                  <c:v>44883</c:v>
                </c:pt>
                <c:pt idx="164">
                  <c:v>44897</c:v>
                </c:pt>
                <c:pt idx="165">
                  <c:v>44904</c:v>
                </c:pt>
                <c:pt idx="166">
                  <c:v>44911</c:v>
                </c:pt>
                <c:pt idx="167">
                  <c:v>44932</c:v>
                </c:pt>
                <c:pt idx="168">
                  <c:v>44939</c:v>
                </c:pt>
                <c:pt idx="169">
                  <c:v>44946</c:v>
                </c:pt>
                <c:pt idx="170">
                  <c:v>44953</c:v>
                </c:pt>
                <c:pt idx="171">
                  <c:v>44960</c:v>
                </c:pt>
                <c:pt idx="172">
                  <c:v>44967</c:v>
                </c:pt>
                <c:pt idx="173">
                  <c:v>44981</c:v>
                </c:pt>
                <c:pt idx="174">
                  <c:v>44988</c:v>
                </c:pt>
                <c:pt idx="175">
                  <c:v>44995</c:v>
                </c:pt>
                <c:pt idx="176">
                  <c:v>45002</c:v>
                </c:pt>
                <c:pt idx="177">
                  <c:v>45009</c:v>
                </c:pt>
                <c:pt idx="178">
                  <c:v>45016</c:v>
                </c:pt>
                <c:pt idx="179">
                  <c:v>45030</c:v>
                </c:pt>
                <c:pt idx="180">
                  <c:v>45037</c:v>
                </c:pt>
                <c:pt idx="181">
                  <c:v>45044</c:v>
                </c:pt>
                <c:pt idx="182">
                  <c:v>45051</c:v>
                </c:pt>
                <c:pt idx="183">
                  <c:v>45058</c:v>
                </c:pt>
                <c:pt idx="184">
                  <c:v>45065</c:v>
                </c:pt>
                <c:pt idx="185">
                  <c:v>45086</c:v>
                </c:pt>
                <c:pt idx="186">
                  <c:v>45093</c:v>
                </c:pt>
                <c:pt idx="187">
                  <c:v>45100</c:v>
                </c:pt>
                <c:pt idx="188">
                  <c:v>45114</c:v>
                </c:pt>
                <c:pt idx="189">
                  <c:v>45121</c:v>
                </c:pt>
                <c:pt idx="190">
                  <c:v>45128</c:v>
                </c:pt>
                <c:pt idx="191">
                  <c:v>45135</c:v>
                </c:pt>
                <c:pt idx="192">
                  <c:v>45142</c:v>
                </c:pt>
                <c:pt idx="193">
                  <c:v>45156</c:v>
                </c:pt>
                <c:pt idx="194">
                  <c:v>45163</c:v>
                </c:pt>
                <c:pt idx="195">
                  <c:v>45177</c:v>
                </c:pt>
                <c:pt idx="196">
                  <c:v>45184</c:v>
                </c:pt>
                <c:pt idx="197">
                  <c:v>45191</c:v>
                </c:pt>
                <c:pt idx="198">
                  <c:v>45198</c:v>
                </c:pt>
                <c:pt idx="199">
                  <c:v>45205</c:v>
                </c:pt>
                <c:pt idx="200">
                  <c:v>45212</c:v>
                </c:pt>
                <c:pt idx="201">
                  <c:v>45219</c:v>
                </c:pt>
                <c:pt idx="202">
                  <c:v>45233</c:v>
                </c:pt>
                <c:pt idx="203">
                  <c:v>45240</c:v>
                </c:pt>
                <c:pt idx="204">
                  <c:v>45247</c:v>
                </c:pt>
                <c:pt idx="205">
                  <c:v>45261</c:v>
                </c:pt>
                <c:pt idx="206">
                  <c:v>45268</c:v>
                </c:pt>
                <c:pt idx="207">
                  <c:v>45296</c:v>
                </c:pt>
                <c:pt idx="208">
                  <c:v>45303</c:v>
                </c:pt>
                <c:pt idx="209">
                  <c:v>45310</c:v>
                </c:pt>
                <c:pt idx="210">
                  <c:v>45317</c:v>
                </c:pt>
                <c:pt idx="211">
                  <c:v>45324</c:v>
                </c:pt>
                <c:pt idx="212">
                  <c:v>45345</c:v>
                </c:pt>
                <c:pt idx="213">
                  <c:v>45352</c:v>
                </c:pt>
                <c:pt idx="214">
                  <c:v>45359</c:v>
                </c:pt>
                <c:pt idx="215">
                  <c:v>45366</c:v>
                </c:pt>
                <c:pt idx="216">
                  <c:v>45380</c:v>
                </c:pt>
                <c:pt idx="217">
                  <c:v>45394</c:v>
                </c:pt>
                <c:pt idx="218">
                  <c:v>45401</c:v>
                </c:pt>
                <c:pt idx="219">
                  <c:v>45408</c:v>
                </c:pt>
                <c:pt idx="220">
                  <c:v>45415</c:v>
                </c:pt>
                <c:pt idx="221">
                  <c:v>45422</c:v>
                </c:pt>
                <c:pt idx="222">
                  <c:v>45429</c:v>
                </c:pt>
                <c:pt idx="223">
                  <c:v>45450</c:v>
                </c:pt>
                <c:pt idx="224">
                  <c:v>45457</c:v>
                </c:pt>
                <c:pt idx="225">
                  <c:v>45464</c:v>
                </c:pt>
                <c:pt idx="226">
                  <c:v>45471</c:v>
                </c:pt>
                <c:pt idx="227">
                  <c:v>44754</c:v>
                </c:pt>
                <c:pt idx="228">
                  <c:v>45492</c:v>
                </c:pt>
                <c:pt idx="229">
                  <c:v>45499</c:v>
                </c:pt>
                <c:pt idx="230">
                  <c:v>45506</c:v>
                </c:pt>
                <c:pt idx="231">
                  <c:v>45520</c:v>
                </c:pt>
                <c:pt idx="232">
                  <c:v>45527</c:v>
                </c:pt>
              </c:numCache>
            </c:numRef>
          </c:xVal>
          <c:yVal>
            <c:numRef>
              <c:f>Sheet1!$B$2:$HZ$2</c:f>
              <c:numCache>
                <c:formatCode>General</c:formatCode>
                <c:ptCount val="233"/>
                <c:pt idx="0">
                  <c:v>147</c:v>
                </c:pt>
                <c:pt idx="1">
                  <c:v>148</c:v>
                </c:pt>
                <c:pt idx="2">
                  <c:v>149</c:v>
                </c:pt>
                <c:pt idx="3">
                  <c:v>178</c:v>
                </c:pt>
                <c:pt idx="4">
                  <c:v>136</c:v>
                </c:pt>
                <c:pt idx="5">
                  <c:v>131</c:v>
                </c:pt>
                <c:pt idx="6">
                  <c:v>105</c:v>
                </c:pt>
                <c:pt idx="7">
                  <c:v>128</c:v>
                </c:pt>
                <c:pt idx="8">
                  <c:v>115</c:v>
                </c:pt>
                <c:pt idx="9">
                  <c:v>90</c:v>
                </c:pt>
                <c:pt idx="10">
                  <c:v>136</c:v>
                </c:pt>
                <c:pt idx="11">
                  <c:v>127</c:v>
                </c:pt>
                <c:pt idx="12">
                  <c:v>123</c:v>
                </c:pt>
                <c:pt idx="13">
                  <c:v>225</c:v>
                </c:pt>
                <c:pt idx="14">
                  <c:v>113</c:v>
                </c:pt>
                <c:pt idx="15">
                  <c:v>134</c:v>
                </c:pt>
                <c:pt idx="16">
                  <c:v>104</c:v>
                </c:pt>
                <c:pt idx="17">
                  <c:v>105</c:v>
                </c:pt>
                <c:pt idx="18">
                  <c:v>112</c:v>
                </c:pt>
                <c:pt idx="19">
                  <c:v>116</c:v>
                </c:pt>
                <c:pt idx="20">
                  <c:v>107</c:v>
                </c:pt>
                <c:pt idx="21">
                  <c:v>119</c:v>
                </c:pt>
                <c:pt idx="22">
                  <c:v>117</c:v>
                </c:pt>
                <c:pt idx="23">
                  <c:v>130</c:v>
                </c:pt>
                <c:pt idx="24">
                  <c:v>129</c:v>
                </c:pt>
                <c:pt idx="25">
                  <c:v>85</c:v>
                </c:pt>
                <c:pt idx="26">
                  <c:v>143</c:v>
                </c:pt>
                <c:pt idx="27">
                  <c:v>139</c:v>
                </c:pt>
                <c:pt idx="28">
                  <c:v>132</c:v>
                </c:pt>
                <c:pt idx="29">
                  <c:v>132</c:v>
                </c:pt>
                <c:pt idx="30">
                  <c:v>132</c:v>
                </c:pt>
                <c:pt idx="31">
                  <c:v>137</c:v>
                </c:pt>
                <c:pt idx="32">
                  <c:v>240</c:v>
                </c:pt>
                <c:pt idx="33">
                  <c:v>124</c:v>
                </c:pt>
                <c:pt idx="34">
                  <c:v>128</c:v>
                </c:pt>
                <c:pt idx="35">
                  <c:v>0</c:v>
                </c:pt>
                <c:pt idx="36">
                  <c:v>136</c:v>
                </c:pt>
                <c:pt idx="37">
                  <c:v>0</c:v>
                </c:pt>
                <c:pt idx="38">
                  <c:v>136</c:v>
                </c:pt>
                <c:pt idx="39">
                  <c:v>0</c:v>
                </c:pt>
                <c:pt idx="40">
                  <c:v>125</c:v>
                </c:pt>
                <c:pt idx="41">
                  <c:v>129</c:v>
                </c:pt>
                <c:pt idx="42">
                  <c:v>148</c:v>
                </c:pt>
                <c:pt idx="43">
                  <c:v>139</c:v>
                </c:pt>
                <c:pt idx="44">
                  <c:v>90</c:v>
                </c:pt>
                <c:pt idx="45">
                  <c:v>98</c:v>
                </c:pt>
                <c:pt idx="46">
                  <c:v>114</c:v>
                </c:pt>
                <c:pt idx="47">
                  <c:v>139</c:v>
                </c:pt>
                <c:pt idx="48">
                  <c:v>105</c:v>
                </c:pt>
                <c:pt idx="49">
                  <c:v>101</c:v>
                </c:pt>
                <c:pt idx="50">
                  <c:v>149</c:v>
                </c:pt>
                <c:pt idx="51">
                  <c:v>149</c:v>
                </c:pt>
                <c:pt idx="52">
                  <c:v>174</c:v>
                </c:pt>
                <c:pt idx="53">
                  <c:v>176</c:v>
                </c:pt>
                <c:pt idx="54">
                  <c:v>172</c:v>
                </c:pt>
                <c:pt idx="55">
                  <c:v>183</c:v>
                </c:pt>
                <c:pt idx="56">
                  <c:v>179</c:v>
                </c:pt>
                <c:pt idx="57">
                  <c:v>174</c:v>
                </c:pt>
                <c:pt idx="58">
                  <c:v>179</c:v>
                </c:pt>
                <c:pt idx="59">
                  <c:v>186</c:v>
                </c:pt>
                <c:pt idx="60">
                  <c:v>179</c:v>
                </c:pt>
                <c:pt idx="61">
                  <c:v>178</c:v>
                </c:pt>
                <c:pt idx="62">
                  <c:v>184</c:v>
                </c:pt>
                <c:pt idx="63">
                  <c:v>184</c:v>
                </c:pt>
                <c:pt idx="64">
                  <c:v>179</c:v>
                </c:pt>
                <c:pt idx="65">
                  <c:v>180</c:v>
                </c:pt>
                <c:pt idx="66">
                  <c:v>173</c:v>
                </c:pt>
                <c:pt idx="67">
                  <c:v>123</c:v>
                </c:pt>
                <c:pt idx="68">
                  <c:v>137</c:v>
                </c:pt>
                <c:pt idx="69">
                  <c:v>177</c:v>
                </c:pt>
                <c:pt idx="70">
                  <c:v>157</c:v>
                </c:pt>
                <c:pt idx="71">
                  <c:v>170</c:v>
                </c:pt>
                <c:pt idx="72">
                  <c:v>184</c:v>
                </c:pt>
                <c:pt idx="73">
                  <c:v>176</c:v>
                </c:pt>
                <c:pt idx="74">
                  <c:v>160</c:v>
                </c:pt>
                <c:pt idx="75">
                  <c:v>118</c:v>
                </c:pt>
                <c:pt idx="76">
                  <c:v>172</c:v>
                </c:pt>
                <c:pt idx="77">
                  <c:v>170</c:v>
                </c:pt>
                <c:pt idx="78">
                  <c:v>173</c:v>
                </c:pt>
                <c:pt idx="79">
                  <c:v>174</c:v>
                </c:pt>
                <c:pt idx="80">
                  <c:v>176</c:v>
                </c:pt>
                <c:pt idx="81">
                  <c:v>163</c:v>
                </c:pt>
                <c:pt idx="82">
                  <c:v>177</c:v>
                </c:pt>
                <c:pt idx="83">
                  <c:v>168</c:v>
                </c:pt>
                <c:pt idx="84">
                  <c:v>167</c:v>
                </c:pt>
                <c:pt idx="85">
                  <c:v>169</c:v>
                </c:pt>
                <c:pt idx="86">
                  <c:v>118</c:v>
                </c:pt>
                <c:pt idx="87">
                  <c:v>159</c:v>
                </c:pt>
                <c:pt idx="88">
                  <c:v>161</c:v>
                </c:pt>
                <c:pt idx="89">
                  <c:v>163</c:v>
                </c:pt>
                <c:pt idx="90">
                  <c:v>158</c:v>
                </c:pt>
                <c:pt idx="91">
                  <c:v>165</c:v>
                </c:pt>
                <c:pt idx="92">
                  <c:v>110</c:v>
                </c:pt>
                <c:pt idx="93">
                  <c:v>159</c:v>
                </c:pt>
                <c:pt idx="94">
                  <c:v>157</c:v>
                </c:pt>
                <c:pt idx="95">
                  <c:v>153</c:v>
                </c:pt>
                <c:pt idx="96">
                  <c:v>164</c:v>
                </c:pt>
                <c:pt idx="97">
                  <c:v>146</c:v>
                </c:pt>
                <c:pt idx="98">
                  <c:v>293</c:v>
                </c:pt>
                <c:pt idx="99">
                  <c:v>156</c:v>
                </c:pt>
                <c:pt idx="100">
                  <c:v>139</c:v>
                </c:pt>
                <c:pt idx="101">
                  <c:v>132</c:v>
                </c:pt>
                <c:pt idx="102">
                  <c:v>136</c:v>
                </c:pt>
                <c:pt idx="103">
                  <c:v>98</c:v>
                </c:pt>
                <c:pt idx="104">
                  <c:v>136</c:v>
                </c:pt>
                <c:pt idx="105">
                  <c:v>140</c:v>
                </c:pt>
                <c:pt idx="106">
                  <c:v>82</c:v>
                </c:pt>
                <c:pt idx="107">
                  <c:v>145</c:v>
                </c:pt>
                <c:pt idx="108">
                  <c:v>115</c:v>
                </c:pt>
                <c:pt idx="109">
                  <c:v>40</c:v>
                </c:pt>
                <c:pt idx="110">
                  <c:v>156</c:v>
                </c:pt>
                <c:pt idx="111">
                  <c:v>153</c:v>
                </c:pt>
                <c:pt idx="112">
                  <c:v>165</c:v>
                </c:pt>
                <c:pt idx="113">
                  <c:v>168</c:v>
                </c:pt>
                <c:pt idx="114">
                  <c:v>153</c:v>
                </c:pt>
                <c:pt idx="115">
                  <c:v>89</c:v>
                </c:pt>
                <c:pt idx="116">
                  <c:v>159</c:v>
                </c:pt>
                <c:pt idx="117">
                  <c:v>147</c:v>
                </c:pt>
                <c:pt idx="118">
                  <c:v>170</c:v>
                </c:pt>
                <c:pt idx="119">
                  <c:v>151</c:v>
                </c:pt>
                <c:pt idx="120">
                  <c:v>151</c:v>
                </c:pt>
                <c:pt idx="121">
                  <c:v>154</c:v>
                </c:pt>
                <c:pt idx="122">
                  <c:v>161</c:v>
                </c:pt>
                <c:pt idx="123">
                  <c:v>146</c:v>
                </c:pt>
                <c:pt idx="124">
                  <c:v>153</c:v>
                </c:pt>
                <c:pt idx="125">
                  <c:v>156</c:v>
                </c:pt>
                <c:pt idx="126">
                  <c:v>124</c:v>
                </c:pt>
                <c:pt idx="127">
                  <c:v>125</c:v>
                </c:pt>
                <c:pt idx="128">
                  <c:v>132</c:v>
                </c:pt>
                <c:pt idx="129">
                  <c:v>133</c:v>
                </c:pt>
                <c:pt idx="130">
                  <c:v>140</c:v>
                </c:pt>
                <c:pt idx="131">
                  <c:v>147</c:v>
                </c:pt>
                <c:pt idx="132">
                  <c:v>105</c:v>
                </c:pt>
                <c:pt idx="133">
                  <c:v>123</c:v>
                </c:pt>
                <c:pt idx="134">
                  <c:v>108</c:v>
                </c:pt>
                <c:pt idx="135">
                  <c:v>109</c:v>
                </c:pt>
                <c:pt idx="136">
                  <c:v>124</c:v>
                </c:pt>
                <c:pt idx="137">
                  <c:v>215</c:v>
                </c:pt>
                <c:pt idx="138">
                  <c:v>125</c:v>
                </c:pt>
                <c:pt idx="139">
                  <c:v>123</c:v>
                </c:pt>
                <c:pt idx="140">
                  <c:v>123</c:v>
                </c:pt>
                <c:pt idx="141">
                  <c:v>106</c:v>
                </c:pt>
                <c:pt idx="142">
                  <c:v>68</c:v>
                </c:pt>
                <c:pt idx="143">
                  <c:v>65</c:v>
                </c:pt>
                <c:pt idx="144">
                  <c:v>95</c:v>
                </c:pt>
                <c:pt idx="145">
                  <c:v>65</c:v>
                </c:pt>
                <c:pt idx="146">
                  <c:v>62</c:v>
                </c:pt>
                <c:pt idx="147">
                  <c:v>58</c:v>
                </c:pt>
                <c:pt idx="148">
                  <c:v>71</c:v>
                </c:pt>
                <c:pt idx="149">
                  <c:v>78</c:v>
                </c:pt>
                <c:pt idx="150">
                  <c:v>58</c:v>
                </c:pt>
                <c:pt idx="151">
                  <c:v>110</c:v>
                </c:pt>
                <c:pt idx="152">
                  <c:v>128</c:v>
                </c:pt>
                <c:pt idx="153">
                  <c:v>133</c:v>
                </c:pt>
                <c:pt idx="154">
                  <c:v>131</c:v>
                </c:pt>
                <c:pt idx="155">
                  <c:v>141</c:v>
                </c:pt>
                <c:pt idx="156">
                  <c:v>125</c:v>
                </c:pt>
                <c:pt idx="157">
                  <c:v>219</c:v>
                </c:pt>
                <c:pt idx="158">
                  <c:v>124</c:v>
                </c:pt>
                <c:pt idx="159">
                  <c:v>125</c:v>
                </c:pt>
                <c:pt idx="160">
                  <c:v>72</c:v>
                </c:pt>
                <c:pt idx="161">
                  <c:v>117</c:v>
                </c:pt>
                <c:pt idx="162">
                  <c:v>75</c:v>
                </c:pt>
                <c:pt idx="163">
                  <c:v>121</c:v>
                </c:pt>
                <c:pt idx="164">
                  <c:v>116</c:v>
                </c:pt>
                <c:pt idx="165">
                  <c:v>117</c:v>
                </c:pt>
                <c:pt idx="166">
                  <c:v>125</c:v>
                </c:pt>
                <c:pt idx="167">
                  <c:v>105</c:v>
                </c:pt>
                <c:pt idx="168">
                  <c:v>155</c:v>
                </c:pt>
                <c:pt idx="169">
                  <c:v>152</c:v>
                </c:pt>
                <c:pt idx="170">
                  <c:v>133</c:v>
                </c:pt>
                <c:pt idx="171">
                  <c:v>128</c:v>
                </c:pt>
                <c:pt idx="172">
                  <c:v>139</c:v>
                </c:pt>
                <c:pt idx="173">
                  <c:v>150</c:v>
                </c:pt>
                <c:pt idx="174">
                  <c:v>136</c:v>
                </c:pt>
                <c:pt idx="175">
                  <c:v>130</c:v>
                </c:pt>
                <c:pt idx="176">
                  <c:v>123</c:v>
                </c:pt>
                <c:pt idx="177">
                  <c:v>130</c:v>
                </c:pt>
                <c:pt idx="178">
                  <c:v>127</c:v>
                </c:pt>
                <c:pt idx="179">
                  <c:v>114</c:v>
                </c:pt>
                <c:pt idx="180">
                  <c:v>118</c:v>
                </c:pt>
                <c:pt idx="181">
                  <c:v>122</c:v>
                </c:pt>
                <c:pt idx="182">
                  <c:v>116</c:v>
                </c:pt>
                <c:pt idx="183">
                  <c:v>120</c:v>
                </c:pt>
                <c:pt idx="184">
                  <c:v>112</c:v>
                </c:pt>
                <c:pt idx="185">
                  <c:v>117</c:v>
                </c:pt>
                <c:pt idx="186">
                  <c:v>136</c:v>
                </c:pt>
                <c:pt idx="187">
                  <c:v>135</c:v>
                </c:pt>
                <c:pt idx="188">
                  <c:v>104</c:v>
                </c:pt>
                <c:pt idx="189">
                  <c:v>122</c:v>
                </c:pt>
                <c:pt idx="190">
                  <c:v>150</c:v>
                </c:pt>
                <c:pt idx="191">
                  <c:v>120</c:v>
                </c:pt>
                <c:pt idx="192">
                  <c:v>115</c:v>
                </c:pt>
                <c:pt idx="193">
                  <c:v>120</c:v>
                </c:pt>
                <c:pt idx="194">
                  <c:v>134</c:v>
                </c:pt>
                <c:pt idx="195">
                  <c:v>135</c:v>
                </c:pt>
                <c:pt idx="196">
                  <c:v>114</c:v>
                </c:pt>
                <c:pt idx="197">
                  <c:v>140</c:v>
                </c:pt>
                <c:pt idx="198">
                  <c:v>138</c:v>
                </c:pt>
                <c:pt idx="199">
                  <c:v>146</c:v>
                </c:pt>
                <c:pt idx="200">
                  <c:v>79</c:v>
                </c:pt>
                <c:pt idx="201">
                  <c:v>140</c:v>
                </c:pt>
                <c:pt idx="202">
                  <c:v>115</c:v>
                </c:pt>
                <c:pt idx="203">
                  <c:v>93</c:v>
                </c:pt>
                <c:pt idx="204">
                  <c:v>127</c:v>
                </c:pt>
                <c:pt idx="205">
                  <c:v>165</c:v>
                </c:pt>
                <c:pt idx="206">
                  <c:v>137</c:v>
                </c:pt>
                <c:pt idx="207">
                  <c:v>122</c:v>
                </c:pt>
                <c:pt idx="208">
                  <c:v>150</c:v>
                </c:pt>
                <c:pt idx="209">
                  <c:v>149</c:v>
                </c:pt>
                <c:pt idx="210">
                  <c:v>147</c:v>
                </c:pt>
                <c:pt idx="211">
                  <c:v>122</c:v>
                </c:pt>
                <c:pt idx="212">
                  <c:v>131</c:v>
                </c:pt>
                <c:pt idx="213">
                  <c:v>140</c:v>
                </c:pt>
                <c:pt idx="214">
                  <c:v>138</c:v>
                </c:pt>
                <c:pt idx="215">
                  <c:v>133</c:v>
                </c:pt>
                <c:pt idx="216">
                  <c:v>185</c:v>
                </c:pt>
                <c:pt idx="217" formatCode="0.0">
                  <c:v>123</c:v>
                </c:pt>
                <c:pt idx="218">
                  <c:v>124</c:v>
                </c:pt>
                <c:pt idx="219">
                  <c:v>145</c:v>
                </c:pt>
                <c:pt idx="220">
                  <c:v>120</c:v>
                </c:pt>
                <c:pt idx="221">
                  <c:v>130</c:v>
                </c:pt>
                <c:pt idx="222">
                  <c:v>140</c:v>
                </c:pt>
                <c:pt idx="223">
                  <c:v>90</c:v>
                </c:pt>
                <c:pt idx="224">
                  <c:v>86</c:v>
                </c:pt>
                <c:pt idx="225">
                  <c:v>89</c:v>
                </c:pt>
                <c:pt idx="226">
                  <c:v>96</c:v>
                </c:pt>
                <c:pt idx="227">
                  <c:v>95</c:v>
                </c:pt>
                <c:pt idx="228">
                  <c:v>77</c:v>
                </c:pt>
                <c:pt idx="229">
                  <c:v>70</c:v>
                </c:pt>
                <c:pt idx="230">
                  <c:v>101</c:v>
                </c:pt>
                <c:pt idx="231">
                  <c:v>151</c:v>
                </c:pt>
                <c:pt idx="232">
                  <c:v>116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5ED-40FB-8389-AE29F83A575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Children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Sheet1!$B$1:$HZ$1</c:f>
              <c:numCache>
                <c:formatCode>d\-mmm\-yy</c:formatCode>
                <c:ptCount val="233"/>
                <c:pt idx="0">
                  <c:v>43476</c:v>
                </c:pt>
                <c:pt idx="1">
                  <c:v>43483</c:v>
                </c:pt>
                <c:pt idx="2">
                  <c:v>43490</c:v>
                </c:pt>
                <c:pt idx="3">
                  <c:v>43497</c:v>
                </c:pt>
                <c:pt idx="4">
                  <c:v>43504</c:v>
                </c:pt>
                <c:pt idx="5">
                  <c:v>43511</c:v>
                </c:pt>
                <c:pt idx="6">
                  <c:v>43518</c:v>
                </c:pt>
                <c:pt idx="7">
                  <c:v>43525</c:v>
                </c:pt>
                <c:pt idx="8">
                  <c:v>43532</c:v>
                </c:pt>
                <c:pt idx="9">
                  <c:v>43539</c:v>
                </c:pt>
                <c:pt idx="10">
                  <c:v>43546</c:v>
                </c:pt>
                <c:pt idx="11">
                  <c:v>43553</c:v>
                </c:pt>
                <c:pt idx="12">
                  <c:v>43567</c:v>
                </c:pt>
                <c:pt idx="13">
                  <c:v>43574</c:v>
                </c:pt>
                <c:pt idx="14">
                  <c:v>43581</c:v>
                </c:pt>
                <c:pt idx="15">
                  <c:v>43588</c:v>
                </c:pt>
                <c:pt idx="16">
                  <c:v>43595</c:v>
                </c:pt>
                <c:pt idx="17">
                  <c:v>43623</c:v>
                </c:pt>
                <c:pt idx="18">
                  <c:v>43630</c:v>
                </c:pt>
                <c:pt idx="19">
                  <c:v>43637</c:v>
                </c:pt>
                <c:pt idx="20">
                  <c:v>43644</c:v>
                </c:pt>
                <c:pt idx="21">
                  <c:v>43658</c:v>
                </c:pt>
                <c:pt idx="22">
                  <c:v>43665</c:v>
                </c:pt>
                <c:pt idx="23">
                  <c:v>43672</c:v>
                </c:pt>
                <c:pt idx="24">
                  <c:v>43686</c:v>
                </c:pt>
                <c:pt idx="25" formatCode="d\-mmm">
                  <c:v>43700</c:v>
                </c:pt>
                <c:pt idx="26" formatCode="d\-mmm">
                  <c:v>43707</c:v>
                </c:pt>
                <c:pt idx="27" formatCode="d\-mmm">
                  <c:v>43714</c:v>
                </c:pt>
                <c:pt idx="28" formatCode="d\-mmm">
                  <c:v>43721</c:v>
                </c:pt>
                <c:pt idx="29" formatCode="d\-mmm">
                  <c:v>43728</c:v>
                </c:pt>
                <c:pt idx="30" formatCode="d\-mmm">
                  <c:v>43735</c:v>
                </c:pt>
                <c:pt idx="31" formatCode="d\-mmm">
                  <c:v>43742</c:v>
                </c:pt>
                <c:pt idx="32" formatCode="d\-mmm">
                  <c:v>43749</c:v>
                </c:pt>
                <c:pt idx="33" formatCode="d\-mmm">
                  <c:v>43756</c:v>
                </c:pt>
                <c:pt idx="34" formatCode="d\-mmm">
                  <c:v>43763</c:v>
                </c:pt>
                <c:pt idx="35" formatCode="d\-mmm">
                  <c:v>43770</c:v>
                </c:pt>
                <c:pt idx="36" formatCode="d\-mmm">
                  <c:v>43777</c:v>
                </c:pt>
                <c:pt idx="37" formatCode="d\-mmm">
                  <c:v>43784</c:v>
                </c:pt>
                <c:pt idx="38" formatCode="d\-mmm">
                  <c:v>43791</c:v>
                </c:pt>
                <c:pt idx="39" formatCode="d\-mmm">
                  <c:v>43798</c:v>
                </c:pt>
                <c:pt idx="40" formatCode="d\-mmm">
                  <c:v>43805</c:v>
                </c:pt>
                <c:pt idx="41" formatCode="d\-mmm">
                  <c:v>43812</c:v>
                </c:pt>
                <c:pt idx="42">
                  <c:v>43840</c:v>
                </c:pt>
                <c:pt idx="43">
                  <c:v>43847</c:v>
                </c:pt>
                <c:pt idx="44">
                  <c:v>43861</c:v>
                </c:pt>
                <c:pt idx="45">
                  <c:v>43868</c:v>
                </c:pt>
                <c:pt idx="46">
                  <c:v>43875</c:v>
                </c:pt>
                <c:pt idx="47">
                  <c:v>43882</c:v>
                </c:pt>
                <c:pt idx="48">
                  <c:v>43889</c:v>
                </c:pt>
                <c:pt idx="49">
                  <c:v>43896</c:v>
                </c:pt>
                <c:pt idx="50">
                  <c:v>43903</c:v>
                </c:pt>
                <c:pt idx="51">
                  <c:v>43910</c:v>
                </c:pt>
                <c:pt idx="52">
                  <c:v>43917</c:v>
                </c:pt>
                <c:pt idx="53">
                  <c:v>43924</c:v>
                </c:pt>
                <c:pt idx="54">
                  <c:v>43938</c:v>
                </c:pt>
                <c:pt idx="55">
                  <c:v>43945</c:v>
                </c:pt>
                <c:pt idx="56">
                  <c:v>43952</c:v>
                </c:pt>
                <c:pt idx="57">
                  <c:v>43959</c:v>
                </c:pt>
                <c:pt idx="58">
                  <c:v>43966</c:v>
                </c:pt>
                <c:pt idx="59">
                  <c:v>43973</c:v>
                </c:pt>
                <c:pt idx="60">
                  <c:v>43994</c:v>
                </c:pt>
                <c:pt idx="61">
                  <c:v>44001</c:v>
                </c:pt>
                <c:pt idx="62">
                  <c:v>44008</c:v>
                </c:pt>
                <c:pt idx="63">
                  <c:v>44022</c:v>
                </c:pt>
                <c:pt idx="64">
                  <c:v>44029</c:v>
                </c:pt>
                <c:pt idx="65">
                  <c:v>44036</c:v>
                </c:pt>
                <c:pt idx="66">
                  <c:v>44043</c:v>
                </c:pt>
                <c:pt idx="67">
                  <c:v>44050</c:v>
                </c:pt>
                <c:pt idx="68">
                  <c:v>44057</c:v>
                </c:pt>
                <c:pt idx="69">
                  <c:v>44064</c:v>
                </c:pt>
                <c:pt idx="70">
                  <c:v>44071</c:v>
                </c:pt>
                <c:pt idx="71">
                  <c:v>44085</c:v>
                </c:pt>
                <c:pt idx="72">
                  <c:v>44092</c:v>
                </c:pt>
                <c:pt idx="73">
                  <c:v>44099</c:v>
                </c:pt>
                <c:pt idx="74">
                  <c:v>44106</c:v>
                </c:pt>
                <c:pt idx="75">
                  <c:v>44113</c:v>
                </c:pt>
                <c:pt idx="76">
                  <c:v>44120</c:v>
                </c:pt>
                <c:pt idx="77">
                  <c:v>44127</c:v>
                </c:pt>
                <c:pt idx="78">
                  <c:v>44134</c:v>
                </c:pt>
                <c:pt idx="79">
                  <c:v>44141</c:v>
                </c:pt>
                <c:pt idx="80">
                  <c:v>44155</c:v>
                </c:pt>
                <c:pt idx="81">
                  <c:v>44169</c:v>
                </c:pt>
                <c:pt idx="82">
                  <c:v>44176</c:v>
                </c:pt>
                <c:pt idx="83">
                  <c:v>44183</c:v>
                </c:pt>
                <c:pt idx="84">
                  <c:v>44204</c:v>
                </c:pt>
                <c:pt idx="85">
                  <c:v>44211</c:v>
                </c:pt>
                <c:pt idx="86">
                  <c:v>44218</c:v>
                </c:pt>
                <c:pt idx="87">
                  <c:v>44225</c:v>
                </c:pt>
                <c:pt idx="88">
                  <c:v>44232</c:v>
                </c:pt>
                <c:pt idx="89">
                  <c:v>44246</c:v>
                </c:pt>
                <c:pt idx="90">
                  <c:v>44253</c:v>
                </c:pt>
                <c:pt idx="91">
                  <c:v>44260</c:v>
                </c:pt>
                <c:pt idx="92">
                  <c:v>44267</c:v>
                </c:pt>
                <c:pt idx="93">
                  <c:v>44274</c:v>
                </c:pt>
                <c:pt idx="94">
                  <c:v>44281</c:v>
                </c:pt>
                <c:pt idx="95">
                  <c:v>44295</c:v>
                </c:pt>
                <c:pt idx="96">
                  <c:v>44302</c:v>
                </c:pt>
                <c:pt idx="97">
                  <c:v>44309</c:v>
                </c:pt>
                <c:pt idx="98">
                  <c:v>44316</c:v>
                </c:pt>
                <c:pt idx="99">
                  <c:v>44323</c:v>
                </c:pt>
                <c:pt idx="100">
                  <c:v>44330</c:v>
                </c:pt>
                <c:pt idx="101">
                  <c:v>44358</c:v>
                </c:pt>
                <c:pt idx="102">
                  <c:v>44365</c:v>
                </c:pt>
                <c:pt idx="103">
                  <c:v>44372</c:v>
                </c:pt>
                <c:pt idx="104">
                  <c:v>44386</c:v>
                </c:pt>
                <c:pt idx="105">
                  <c:v>44393</c:v>
                </c:pt>
                <c:pt idx="106">
                  <c:v>44400</c:v>
                </c:pt>
                <c:pt idx="107">
                  <c:v>44407</c:v>
                </c:pt>
                <c:pt idx="108">
                  <c:v>44414</c:v>
                </c:pt>
                <c:pt idx="109">
                  <c:v>44421</c:v>
                </c:pt>
                <c:pt idx="110">
                  <c:v>44428</c:v>
                </c:pt>
                <c:pt idx="111">
                  <c:v>44435</c:v>
                </c:pt>
                <c:pt idx="112">
                  <c:v>44449</c:v>
                </c:pt>
                <c:pt idx="113">
                  <c:v>44456</c:v>
                </c:pt>
                <c:pt idx="114">
                  <c:v>44463</c:v>
                </c:pt>
                <c:pt idx="115">
                  <c:v>44470</c:v>
                </c:pt>
                <c:pt idx="116">
                  <c:v>44477</c:v>
                </c:pt>
                <c:pt idx="117">
                  <c:v>44484</c:v>
                </c:pt>
                <c:pt idx="118">
                  <c:v>44491</c:v>
                </c:pt>
                <c:pt idx="119">
                  <c:v>44505</c:v>
                </c:pt>
                <c:pt idx="120">
                  <c:v>44512</c:v>
                </c:pt>
                <c:pt idx="121">
                  <c:v>44519</c:v>
                </c:pt>
                <c:pt idx="122">
                  <c:v>44533</c:v>
                </c:pt>
                <c:pt idx="123">
                  <c:v>44540</c:v>
                </c:pt>
                <c:pt idx="124">
                  <c:v>44547</c:v>
                </c:pt>
                <c:pt idx="125">
                  <c:v>44568</c:v>
                </c:pt>
                <c:pt idx="126">
                  <c:v>44575</c:v>
                </c:pt>
                <c:pt idx="127">
                  <c:v>44582</c:v>
                </c:pt>
                <c:pt idx="128">
                  <c:v>44589</c:v>
                </c:pt>
                <c:pt idx="129">
                  <c:v>44596</c:v>
                </c:pt>
                <c:pt idx="130">
                  <c:v>44603</c:v>
                </c:pt>
                <c:pt idx="131">
                  <c:v>44617</c:v>
                </c:pt>
                <c:pt idx="132">
                  <c:v>44624</c:v>
                </c:pt>
                <c:pt idx="133">
                  <c:v>44631</c:v>
                </c:pt>
                <c:pt idx="134">
                  <c:v>44638</c:v>
                </c:pt>
                <c:pt idx="135">
                  <c:v>44645</c:v>
                </c:pt>
                <c:pt idx="136">
                  <c:v>44652</c:v>
                </c:pt>
                <c:pt idx="137">
                  <c:v>44666</c:v>
                </c:pt>
                <c:pt idx="138">
                  <c:v>44673</c:v>
                </c:pt>
                <c:pt idx="139">
                  <c:v>44680</c:v>
                </c:pt>
                <c:pt idx="140">
                  <c:v>44687</c:v>
                </c:pt>
                <c:pt idx="141">
                  <c:v>44694</c:v>
                </c:pt>
                <c:pt idx="142">
                  <c:v>44701</c:v>
                </c:pt>
                <c:pt idx="143">
                  <c:v>44722</c:v>
                </c:pt>
                <c:pt idx="144">
                  <c:v>44729</c:v>
                </c:pt>
                <c:pt idx="145">
                  <c:v>44736</c:v>
                </c:pt>
                <c:pt idx="146">
                  <c:v>44750</c:v>
                </c:pt>
                <c:pt idx="147">
                  <c:v>44757</c:v>
                </c:pt>
                <c:pt idx="148">
                  <c:v>44764</c:v>
                </c:pt>
                <c:pt idx="149">
                  <c:v>44771</c:v>
                </c:pt>
                <c:pt idx="150">
                  <c:v>44778</c:v>
                </c:pt>
                <c:pt idx="151">
                  <c:v>44792</c:v>
                </c:pt>
                <c:pt idx="152">
                  <c:v>44799</c:v>
                </c:pt>
                <c:pt idx="153">
                  <c:v>44813</c:v>
                </c:pt>
                <c:pt idx="154">
                  <c:v>44820</c:v>
                </c:pt>
                <c:pt idx="155">
                  <c:v>44827</c:v>
                </c:pt>
                <c:pt idx="156">
                  <c:v>44834</c:v>
                </c:pt>
                <c:pt idx="157">
                  <c:v>44841</c:v>
                </c:pt>
                <c:pt idx="158">
                  <c:v>44848</c:v>
                </c:pt>
                <c:pt idx="159">
                  <c:v>44855</c:v>
                </c:pt>
                <c:pt idx="160">
                  <c:v>44862</c:v>
                </c:pt>
                <c:pt idx="161">
                  <c:v>44869</c:v>
                </c:pt>
                <c:pt idx="162">
                  <c:v>44876</c:v>
                </c:pt>
                <c:pt idx="163">
                  <c:v>44883</c:v>
                </c:pt>
                <c:pt idx="164">
                  <c:v>44897</c:v>
                </c:pt>
                <c:pt idx="165">
                  <c:v>44904</c:v>
                </c:pt>
                <c:pt idx="166">
                  <c:v>44911</c:v>
                </c:pt>
                <c:pt idx="167">
                  <c:v>44932</c:v>
                </c:pt>
                <c:pt idx="168">
                  <c:v>44939</c:v>
                </c:pt>
                <c:pt idx="169">
                  <c:v>44946</c:v>
                </c:pt>
                <c:pt idx="170">
                  <c:v>44953</c:v>
                </c:pt>
                <c:pt idx="171">
                  <c:v>44960</c:v>
                </c:pt>
                <c:pt idx="172">
                  <c:v>44967</c:v>
                </c:pt>
                <c:pt idx="173">
                  <c:v>44981</c:v>
                </c:pt>
                <c:pt idx="174">
                  <c:v>44988</c:v>
                </c:pt>
                <c:pt idx="175">
                  <c:v>44995</c:v>
                </c:pt>
                <c:pt idx="176">
                  <c:v>45002</c:v>
                </c:pt>
                <c:pt idx="177">
                  <c:v>45009</c:v>
                </c:pt>
                <c:pt idx="178">
                  <c:v>45016</c:v>
                </c:pt>
                <c:pt idx="179">
                  <c:v>45030</c:v>
                </c:pt>
                <c:pt idx="180">
                  <c:v>45037</c:v>
                </c:pt>
                <c:pt idx="181">
                  <c:v>45044</c:v>
                </c:pt>
                <c:pt idx="182">
                  <c:v>45051</c:v>
                </c:pt>
                <c:pt idx="183">
                  <c:v>45058</c:v>
                </c:pt>
                <c:pt idx="184">
                  <c:v>45065</c:v>
                </c:pt>
                <c:pt idx="185">
                  <c:v>45086</c:v>
                </c:pt>
                <c:pt idx="186">
                  <c:v>45093</c:v>
                </c:pt>
                <c:pt idx="187">
                  <c:v>45100</c:v>
                </c:pt>
                <c:pt idx="188">
                  <c:v>45114</c:v>
                </c:pt>
                <c:pt idx="189">
                  <c:v>45121</c:v>
                </c:pt>
                <c:pt idx="190">
                  <c:v>45128</c:v>
                </c:pt>
                <c:pt idx="191">
                  <c:v>45135</c:v>
                </c:pt>
                <c:pt idx="192">
                  <c:v>45142</c:v>
                </c:pt>
                <c:pt idx="193">
                  <c:v>45156</c:v>
                </c:pt>
                <c:pt idx="194">
                  <c:v>45163</c:v>
                </c:pt>
                <c:pt idx="195">
                  <c:v>45177</c:v>
                </c:pt>
                <c:pt idx="196">
                  <c:v>45184</c:v>
                </c:pt>
                <c:pt idx="197">
                  <c:v>45191</c:v>
                </c:pt>
                <c:pt idx="198">
                  <c:v>45198</c:v>
                </c:pt>
                <c:pt idx="199">
                  <c:v>45205</c:v>
                </c:pt>
                <c:pt idx="200">
                  <c:v>45212</c:v>
                </c:pt>
                <c:pt idx="201">
                  <c:v>45219</c:v>
                </c:pt>
                <c:pt idx="202">
                  <c:v>45233</c:v>
                </c:pt>
                <c:pt idx="203">
                  <c:v>45240</c:v>
                </c:pt>
                <c:pt idx="204">
                  <c:v>45247</c:v>
                </c:pt>
                <c:pt idx="205">
                  <c:v>45261</c:v>
                </c:pt>
                <c:pt idx="206">
                  <c:v>45268</c:v>
                </c:pt>
                <c:pt idx="207">
                  <c:v>45296</c:v>
                </c:pt>
                <c:pt idx="208">
                  <c:v>45303</c:v>
                </c:pt>
                <c:pt idx="209">
                  <c:v>45310</c:v>
                </c:pt>
                <c:pt idx="210">
                  <c:v>45317</c:v>
                </c:pt>
                <c:pt idx="211">
                  <c:v>45324</c:v>
                </c:pt>
                <c:pt idx="212">
                  <c:v>45345</c:v>
                </c:pt>
                <c:pt idx="213">
                  <c:v>45352</c:v>
                </c:pt>
                <c:pt idx="214">
                  <c:v>45359</c:v>
                </c:pt>
                <c:pt idx="215">
                  <c:v>45366</c:v>
                </c:pt>
                <c:pt idx="216">
                  <c:v>45380</c:v>
                </c:pt>
                <c:pt idx="217">
                  <c:v>45394</c:v>
                </c:pt>
                <c:pt idx="218">
                  <c:v>45401</c:v>
                </c:pt>
                <c:pt idx="219">
                  <c:v>45408</c:v>
                </c:pt>
                <c:pt idx="220">
                  <c:v>45415</c:v>
                </c:pt>
                <c:pt idx="221">
                  <c:v>45422</c:v>
                </c:pt>
                <c:pt idx="222">
                  <c:v>45429</c:v>
                </c:pt>
                <c:pt idx="223">
                  <c:v>45450</c:v>
                </c:pt>
                <c:pt idx="224">
                  <c:v>45457</c:v>
                </c:pt>
                <c:pt idx="225">
                  <c:v>45464</c:v>
                </c:pt>
                <c:pt idx="226">
                  <c:v>45471</c:v>
                </c:pt>
                <c:pt idx="227">
                  <c:v>44754</c:v>
                </c:pt>
                <c:pt idx="228">
                  <c:v>45492</c:v>
                </c:pt>
                <c:pt idx="229">
                  <c:v>45499</c:v>
                </c:pt>
                <c:pt idx="230">
                  <c:v>45506</c:v>
                </c:pt>
                <c:pt idx="231">
                  <c:v>45520</c:v>
                </c:pt>
                <c:pt idx="232">
                  <c:v>45527</c:v>
                </c:pt>
              </c:numCache>
            </c:numRef>
          </c:xVal>
          <c:yVal>
            <c:numRef>
              <c:f>Sheet1!$B$3:$HZ$3</c:f>
              <c:numCache>
                <c:formatCode>General</c:formatCode>
                <c:ptCount val="233"/>
                <c:pt idx="0">
                  <c:v>66</c:v>
                </c:pt>
                <c:pt idx="1">
                  <c:v>61</c:v>
                </c:pt>
                <c:pt idx="2">
                  <c:v>62</c:v>
                </c:pt>
                <c:pt idx="3">
                  <c:v>38</c:v>
                </c:pt>
                <c:pt idx="4">
                  <c:v>45</c:v>
                </c:pt>
                <c:pt idx="5">
                  <c:v>55</c:v>
                </c:pt>
                <c:pt idx="6">
                  <c:v>46</c:v>
                </c:pt>
                <c:pt idx="7">
                  <c:v>49</c:v>
                </c:pt>
                <c:pt idx="8">
                  <c:v>49</c:v>
                </c:pt>
                <c:pt idx="9">
                  <c:v>46</c:v>
                </c:pt>
                <c:pt idx="10">
                  <c:v>47</c:v>
                </c:pt>
                <c:pt idx="11">
                  <c:v>49</c:v>
                </c:pt>
                <c:pt idx="12">
                  <c:v>51</c:v>
                </c:pt>
                <c:pt idx="13">
                  <c:v>45</c:v>
                </c:pt>
                <c:pt idx="14">
                  <c:v>51</c:v>
                </c:pt>
                <c:pt idx="15">
                  <c:v>50</c:v>
                </c:pt>
                <c:pt idx="16">
                  <c:v>53</c:v>
                </c:pt>
                <c:pt idx="17">
                  <c:v>28</c:v>
                </c:pt>
                <c:pt idx="18">
                  <c:v>37</c:v>
                </c:pt>
                <c:pt idx="19">
                  <c:v>36</c:v>
                </c:pt>
                <c:pt idx="20">
                  <c:v>34</c:v>
                </c:pt>
                <c:pt idx="21">
                  <c:v>40</c:v>
                </c:pt>
                <c:pt idx="22">
                  <c:v>35</c:v>
                </c:pt>
                <c:pt idx="23">
                  <c:v>47</c:v>
                </c:pt>
                <c:pt idx="24">
                  <c:v>33</c:v>
                </c:pt>
                <c:pt idx="25">
                  <c:v>52</c:v>
                </c:pt>
                <c:pt idx="26">
                  <c:v>49</c:v>
                </c:pt>
                <c:pt idx="27">
                  <c:v>51</c:v>
                </c:pt>
                <c:pt idx="28">
                  <c:v>45</c:v>
                </c:pt>
                <c:pt idx="29">
                  <c:v>53</c:v>
                </c:pt>
                <c:pt idx="30">
                  <c:v>52</c:v>
                </c:pt>
                <c:pt idx="31">
                  <c:v>50</c:v>
                </c:pt>
                <c:pt idx="32">
                  <c:v>60</c:v>
                </c:pt>
                <c:pt idx="33">
                  <c:v>48</c:v>
                </c:pt>
                <c:pt idx="34">
                  <c:v>45</c:v>
                </c:pt>
                <c:pt idx="35">
                  <c:v>76</c:v>
                </c:pt>
                <c:pt idx="36">
                  <c:v>51</c:v>
                </c:pt>
                <c:pt idx="37">
                  <c:v>0</c:v>
                </c:pt>
                <c:pt idx="38">
                  <c:v>45</c:v>
                </c:pt>
                <c:pt idx="39">
                  <c:v>0</c:v>
                </c:pt>
                <c:pt idx="40">
                  <c:v>41</c:v>
                </c:pt>
                <c:pt idx="41">
                  <c:v>46</c:v>
                </c:pt>
                <c:pt idx="42">
                  <c:v>51</c:v>
                </c:pt>
                <c:pt idx="43">
                  <c:v>44</c:v>
                </c:pt>
                <c:pt idx="44">
                  <c:v>25</c:v>
                </c:pt>
                <c:pt idx="45">
                  <c:v>30</c:v>
                </c:pt>
                <c:pt idx="46">
                  <c:v>29</c:v>
                </c:pt>
                <c:pt idx="47">
                  <c:v>41</c:v>
                </c:pt>
                <c:pt idx="48">
                  <c:v>33</c:v>
                </c:pt>
                <c:pt idx="49">
                  <c:v>22</c:v>
                </c:pt>
                <c:pt idx="50">
                  <c:v>9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69">
                  <c:v>0</c:v>
                </c:pt>
                <c:pt idx="70">
                  <c:v>29</c:v>
                </c:pt>
                <c:pt idx="71">
                  <c:v>30</c:v>
                </c:pt>
                <c:pt idx="72">
                  <c:v>33</c:v>
                </c:pt>
                <c:pt idx="73">
                  <c:v>34</c:v>
                </c:pt>
                <c:pt idx="74">
                  <c:v>33</c:v>
                </c:pt>
                <c:pt idx="75">
                  <c:v>35</c:v>
                </c:pt>
                <c:pt idx="76">
                  <c:v>34</c:v>
                </c:pt>
                <c:pt idx="77">
                  <c:v>34</c:v>
                </c:pt>
                <c:pt idx="78">
                  <c:v>34</c:v>
                </c:pt>
                <c:pt idx="79">
                  <c:v>34</c:v>
                </c:pt>
                <c:pt idx="80">
                  <c:v>34</c:v>
                </c:pt>
                <c:pt idx="81">
                  <c:v>31</c:v>
                </c:pt>
                <c:pt idx="82">
                  <c:v>34</c:v>
                </c:pt>
                <c:pt idx="83">
                  <c:v>32</c:v>
                </c:pt>
                <c:pt idx="84">
                  <c:v>34</c:v>
                </c:pt>
                <c:pt idx="85">
                  <c:v>34</c:v>
                </c:pt>
                <c:pt idx="86">
                  <c:v>31</c:v>
                </c:pt>
                <c:pt idx="87">
                  <c:v>32</c:v>
                </c:pt>
                <c:pt idx="88">
                  <c:v>31</c:v>
                </c:pt>
                <c:pt idx="89">
                  <c:v>29</c:v>
                </c:pt>
                <c:pt idx="90">
                  <c:v>30</c:v>
                </c:pt>
                <c:pt idx="91">
                  <c:v>31</c:v>
                </c:pt>
                <c:pt idx="92">
                  <c:v>28</c:v>
                </c:pt>
                <c:pt idx="93">
                  <c:v>31</c:v>
                </c:pt>
                <c:pt idx="94">
                  <c:v>31</c:v>
                </c:pt>
                <c:pt idx="95">
                  <c:v>28</c:v>
                </c:pt>
                <c:pt idx="96">
                  <c:v>27</c:v>
                </c:pt>
                <c:pt idx="97">
                  <c:v>31</c:v>
                </c:pt>
                <c:pt idx="98">
                  <c:v>31</c:v>
                </c:pt>
                <c:pt idx="99">
                  <c:v>30</c:v>
                </c:pt>
                <c:pt idx="100">
                  <c:v>30</c:v>
                </c:pt>
                <c:pt idx="110">
                  <c:v>20</c:v>
                </c:pt>
                <c:pt idx="111">
                  <c:v>17</c:v>
                </c:pt>
                <c:pt idx="112">
                  <c:v>21</c:v>
                </c:pt>
                <c:pt idx="113">
                  <c:v>21</c:v>
                </c:pt>
                <c:pt idx="114">
                  <c:v>17</c:v>
                </c:pt>
                <c:pt idx="115">
                  <c:v>24</c:v>
                </c:pt>
                <c:pt idx="116">
                  <c:v>22</c:v>
                </c:pt>
                <c:pt idx="117">
                  <c:v>24</c:v>
                </c:pt>
                <c:pt idx="118">
                  <c:v>22</c:v>
                </c:pt>
                <c:pt idx="119">
                  <c:v>24</c:v>
                </c:pt>
                <c:pt idx="120">
                  <c:v>21</c:v>
                </c:pt>
                <c:pt idx="121">
                  <c:v>21</c:v>
                </c:pt>
                <c:pt idx="122">
                  <c:v>24</c:v>
                </c:pt>
                <c:pt idx="123">
                  <c:v>23</c:v>
                </c:pt>
                <c:pt idx="124">
                  <c:v>23</c:v>
                </c:pt>
                <c:pt idx="125">
                  <c:v>12</c:v>
                </c:pt>
                <c:pt idx="126">
                  <c:v>13</c:v>
                </c:pt>
                <c:pt idx="127">
                  <c:v>14</c:v>
                </c:pt>
                <c:pt idx="128">
                  <c:v>17</c:v>
                </c:pt>
                <c:pt idx="129">
                  <c:v>20</c:v>
                </c:pt>
                <c:pt idx="130">
                  <c:v>26</c:v>
                </c:pt>
                <c:pt idx="131">
                  <c:v>24</c:v>
                </c:pt>
                <c:pt idx="132">
                  <c:v>23</c:v>
                </c:pt>
                <c:pt idx="133">
                  <c:v>23</c:v>
                </c:pt>
                <c:pt idx="134">
                  <c:v>24</c:v>
                </c:pt>
                <c:pt idx="135">
                  <c:v>25</c:v>
                </c:pt>
                <c:pt idx="136">
                  <c:v>21</c:v>
                </c:pt>
                <c:pt idx="137">
                  <c:v>29</c:v>
                </c:pt>
                <c:pt idx="138">
                  <c:v>23</c:v>
                </c:pt>
                <c:pt idx="139">
                  <c:v>23</c:v>
                </c:pt>
                <c:pt idx="140">
                  <c:v>27</c:v>
                </c:pt>
                <c:pt idx="141">
                  <c:v>22</c:v>
                </c:pt>
                <c:pt idx="142">
                  <c:v>32</c:v>
                </c:pt>
                <c:pt idx="143">
                  <c:v>20</c:v>
                </c:pt>
                <c:pt idx="144">
                  <c:v>24</c:v>
                </c:pt>
                <c:pt idx="145">
                  <c:v>28</c:v>
                </c:pt>
                <c:pt idx="146">
                  <c:v>25</c:v>
                </c:pt>
                <c:pt idx="147">
                  <c:v>17</c:v>
                </c:pt>
                <c:pt idx="148">
                  <c:v>19</c:v>
                </c:pt>
                <c:pt idx="149">
                  <c:v>23</c:v>
                </c:pt>
                <c:pt idx="150">
                  <c:v>28</c:v>
                </c:pt>
                <c:pt idx="151">
                  <c:v>29</c:v>
                </c:pt>
                <c:pt idx="152">
                  <c:v>28</c:v>
                </c:pt>
                <c:pt idx="153">
                  <c:v>31</c:v>
                </c:pt>
                <c:pt idx="154">
                  <c:v>29</c:v>
                </c:pt>
                <c:pt idx="155">
                  <c:v>27</c:v>
                </c:pt>
                <c:pt idx="156">
                  <c:v>23</c:v>
                </c:pt>
                <c:pt idx="157">
                  <c:v>33</c:v>
                </c:pt>
                <c:pt idx="158">
                  <c:v>20</c:v>
                </c:pt>
                <c:pt idx="159">
                  <c:v>22</c:v>
                </c:pt>
                <c:pt idx="160">
                  <c:v>33</c:v>
                </c:pt>
                <c:pt idx="161">
                  <c:v>24</c:v>
                </c:pt>
                <c:pt idx="162">
                  <c:v>28</c:v>
                </c:pt>
                <c:pt idx="163">
                  <c:v>17</c:v>
                </c:pt>
                <c:pt idx="164">
                  <c:v>22</c:v>
                </c:pt>
                <c:pt idx="165">
                  <c:v>16</c:v>
                </c:pt>
                <c:pt idx="166">
                  <c:v>14</c:v>
                </c:pt>
                <c:pt idx="167">
                  <c:v>21</c:v>
                </c:pt>
                <c:pt idx="168">
                  <c:v>33</c:v>
                </c:pt>
                <c:pt idx="169">
                  <c:v>35</c:v>
                </c:pt>
                <c:pt idx="170">
                  <c:v>32</c:v>
                </c:pt>
                <c:pt idx="171">
                  <c:v>25</c:v>
                </c:pt>
                <c:pt idx="172">
                  <c:v>27</c:v>
                </c:pt>
                <c:pt idx="173">
                  <c:v>27</c:v>
                </c:pt>
                <c:pt idx="174">
                  <c:v>34</c:v>
                </c:pt>
                <c:pt idx="175">
                  <c:v>37</c:v>
                </c:pt>
                <c:pt idx="176">
                  <c:v>28</c:v>
                </c:pt>
                <c:pt idx="177">
                  <c:v>30</c:v>
                </c:pt>
                <c:pt idx="178">
                  <c:v>31</c:v>
                </c:pt>
                <c:pt idx="179">
                  <c:v>53</c:v>
                </c:pt>
                <c:pt idx="180">
                  <c:v>25</c:v>
                </c:pt>
                <c:pt idx="181">
                  <c:v>26</c:v>
                </c:pt>
                <c:pt idx="182">
                  <c:v>29</c:v>
                </c:pt>
                <c:pt idx="183">
                  <c:v>25</c:v>
                </c:pt>
                <c:pt idx="184">
                  <c:v>27</c:v>
                </c:pt>
                <c:pt idx="185">
                  <c:v>37</c:v>
                </c:pt>
                <c:pt idx="186">
                  <c:v>32</c:v>
                </c:pt>
                <c:pt idx="187">
                  <c:v>39</c:v>
                </c:pt>
                <c:pt idx="188">
                  <c:v>25</c:v>
                </c:pt>
                <c:pt idx="189">
                  <c:v>28</c:v>
                </c:pt>
                <c:pt idx="190">
                  <c:v>30</c:v>
                </c:pt>
                <c:pt idx="191">
                  <c:v>27</c:v>
                </c:pt>
                <c:pt idx="192">
                  <c:v>25</c:v>
                </c:pt>
                <c:pt idx="193">
                  <c:v>36</c:v>
                </c:pt>
                <c:pt idx="194">
                  <c:v>35</c:v>
                </c:pt>
                <c:pt idx="195">
                  <c:v>31</c:v>
                </c:pt>
                <c:pt idx="196">
                  <c:v>33</c:v>
                </c:pt>
                <c:pt idx="197">
                  <c:v>35</c:v>
                </c:pt>
                <c:pt idx="198">
                  <c:v>34</c:v>
                </c:pt>
                <c:pt idx="199">
                  <c:v>32</c:v>
                </c:pt>
                <c:pt idx="200">
                  <c:v>28</c:v>
                </c:pt>
                <c:pt idx="201">
                  <c:v>33</c:v>
                </c:pt>
                <c:pt idx="202">
                  <c:v>29</c:v>
                </c:pt>
                <c:pt idx="203">
                  <c:v>33</c:v>
                </c:pt>
                <c:pt idx="204">
                  <c:v>32</c:v>
                </c:pt>
                <c:pt idx="205">
                  <c:v>21</c:v>
                </c:pt>
                <c:pt idx="206">
                  <c:v>26</c:v>
                </c:pt>
                <c:pt idx="207">
                  <c:v>21</c:v>
                </c:pt>
                <c:pt idx="208">
                  <c:v>35</c:v>
                </c:pt>
                <c:pt idx="209">
                  <c:v>36</c:v>
                </c:pt>
                <c:pt idx="210">
                  <c:v>26</c:v>
                </c:pt>
                <c:pt idx="211">
                  <c:v>24</c:v>
                </c:pt>
                <c:pt idx="212">
                  <c:v>24</c:v>
                </c:pt>
                <c:pt idx="213">
                  <c:v>25</c:v>
                </c:pt>
                <c:pt idx="214">
                  <c:v>23</c:v>
                </c:pt>
                <c:pt idx="215">
                  <c:v>25</c:v>
                </c:pt>
                <c:pt idx="216">
                  <c:v>25</c:v>
                </c:pt>
                <c:pt idx="217">
                  <c:v>25</c:v>
                </c:pt>
                <c:pt idx="218">
                  <c:v>25</c:v>
                </c:pt>
                <c:pt idx="219">
                  <c:v>29</c:v>
                </c:pt>
                <c:pt idx="220">
                  <c:v>22</c:v>
                </c:pt>
                <c:pt idx="221">
                  <c:v>28</c:v>
                </c:pt>
                <c:pt idx="222">
                  <c:v>30</c:v>
                </c:pt>
                <c:pt idx="224">
                  <c:v>18</c:v>
                </c:pt>
                <c:pt idx="225">
                  <c:v>18</c:v>
                </c:pt>
                <c:pt idx="226">
                  <c:v>16</c:v>
                </c:pt>
                <c:pt idx="227">
                  <c:v>22</c:v>
                </c:pt>
                <c:pt idx="228">
                  <c:v>16</c:v>
                </c:pt>
                <c:pt idx="229">
                  <c:v>21</c:v>
                </c:pt>
                <c:pt idx="230">
                  <c:v>20</c:v>
                </c:pt>
                <c:pt idx="231">
                  <c:v>16</c:v>
                </c:pt>
                <c:pt idx="232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5ED-40FB-8389-AE29F83A5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6999392"/>
        <c:axId val="557003352"/>
      </c:scatterChart>
      <c:valAx>
        <c:axId val="556999392"/>
        <c:scaling>
          <c:orientation val="minMax"/>
          <c:max val="45600"/>
          <c:min val="434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d\-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7003352"/>
        <c:crosses val="autoZero"/>
        <c:crossBetween val="midCat"/>
        <c:majorUnit val="200"/>
        <c:minorUnit val="100"/>
      </c:valAx>
      <c:valAx>
        <c:axId val="557003352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69993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/>
              <a:t>Friday Attendance 2018 – 2024</a:t>
            </a:r>
            <a:r>
              <a:rPr lang="en-US" altLang="zh-CN" baseline="0" dirty="0"/>
              <a:t> Fall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Adults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Sheet3!$B$1:$DL$1</c:f>
              <c:numCache>
                <c:formatCode>m/d/yyyy</c:formatCode>
                <c:ptCount val="115"/>
                <c:pt idx="0">
                  <c:v>42251</c:v>
                </c:pt>
                <c:pt idx="1">
                  <c:v>42258</c:v>
                </c:pt>
                <c:pt idx="2">
                  <c:v>42265</c:v>
                </c:pt>
                <c:pt idx="3">
                  <c:v>42272</c:v>
                </c:pt>
                <c:pt idx="4">
                  <c:v>42279</c:v>
                </c:pt>
                <c:pt idx="5">
                  <c:v>42286</c:v>
                </c:pt>
                <c:pt idx="6">
                  <c:v>42293</c:v>
                </c:pt>
                <c:pt idx="7">
                  <c:v>42300</c:v>
                </c:pt>
                <c:pt idx="8">
                  <c:v>42314</c:v>
                </c:pt>
                <c:pt idx="9">
                  <c:v>42321</c:v>
                </c:pt>
                <c:pt idx="10">
                  <c:v>42328</c:v>
                </c:pt>
                <c:pt idx="11">
                  <c:v>42342</c:v>
                </c:pt>
                <c:pt idx="12">
                  <c:v>42349</c:v>
                </c:pt>
                <c:pt idx="13">
                  <c:v>42356</c:v>
                </c:pt>
                <c:pt idx="14">
                  <c:v>43329</c:v>
                </c:pt>
                <c:pt idx="15">
                  <c:v>43336</c:v>
                </c:pt>
                <c:pt idx="16">
                  <c:v>43343</c:v>
                </c:pt>
                <c:pt idx="17">
                  <c:v>43350</c:v>
                </c:pt>
                <c:pt idx="18">
                  <c:v>43357</c:v>
                </c:pt>
                <c:pt idx="19">
                  <c:v>43364</c:v>
                </c:pt>
                <c:pt idx="20">
                  <c:v>43371</c:v>
                </c:pt>
                <c:pt idx="21">
                  <c:v>43378</c:v>
                </c:pt>
                <c:pt idx="22">
                  <c:v>43385</c:v>
                </c:pt>
                <c:pt idx="23">
                  <c:v>43392</c:v>
                </c:pt>
                <c:pt idx="24">
                  <c:v>43406</c:v>
                </c:pt>
                <c:pt idx="25">
                  <c:v>43420</c:v>
                </c:pt>
                <c:pt idx="26">
                  <c:v>43434</c:v>
                </c:pt>
                <c:pt idx="27">
                  <c:v>43441</c:v>
                </c:pt>
                <c:pt idx="28">
                  <c:v>43448</c:v>
                </c:pt>
                <c:pt idx="29">
                  <c:v>43455</c:v>
                </c:pt>
                <c:pt idx="30">
                  <c:v>43700</c:v>
                </c:pt>
                <c:pt idx="31">
                  <c:v>43707</c:v>
                </c:pt>
                <c:pt idx="32">
                  <c:v>43714</c:v>
                </c:pt>
                <c:pt idx="33">
                  <c:v>43721</c:v>
                </c:pt>
                <c:pt idx="34">
                  <c:v>43728</c:v>
                </c:pt>
                <c:pt idx="35">
                  <c:v>43742</c:v>
                </c:pt>
                <c:pt idx="36">
                  <c:v>43749</c:v>
                </c:pt>
                <c:pt idx="37">
                  <c:v>43756</c:v>
                </c:pt>
                <c:pt idx="38">
                  <c:v>43763</c:v>
                </c:pt>
                <c:pt idx="39">
                  <c:v>43777</c:v>
                </c:pt>
                <c:pt idx="40">
                  <c:v>43791</c:v>
                </c:pt>
                <c:pt idx="41">
                  <c:v>43805</c:v>
                </c:pt>
                <c:pt idx="42">
                  <c:v>43812</c:v>
                </c:pt>
                <c:pt idx="43">
                  <c:v>44071</c:v>
                </c:pt>
                <c:pt idx="44">
                  <c:v>44085</c:v>
                </c:pt>
                <c:pt idx="45">
                  <c:v>44092</c:v>
                </c:pt>
                <c:pt idx="46">
                  <c:v>44099</c:v>
                </c:pt>
                <c:pt idx="47">
                  <c:v>44106</c:v>
                </c:pt>
                <c:pt idx="48">
                  <c:v>44113</c:v>
                </c:pt>
                <c:pt idx="49">
                  <c:v>44120</c:v>
                </c:pt>
                <c:pt idx="50">
                  <c:v>44127</c:v>
                </c:pt>
                <c:pt idx="51">
                  <c:v>44134</c:v>
                </c:pt>
                <c:pt idx="52">
                  <c:v>44141</c:v>
                </c:pt>
                <c:pt idx="53">
                  <c:v>44148</c:v>
                </c:pt>
                <c:pt idx="54">
                  <c:v>44155</c:v>
                </c:pt>
                <c:pt idx="55">
                  <c:v>44169</c:v>
                </c:pt>
                <c:pt idx="56">
                  <c:v>44176</c:v>
                </c:pt>
                <c:pt idx="57">
                  <c:v>44183</c:v>
                </c:pt>
                <c:pt idx="58">
                  <c:v>44428</c:v>
                </c:pt>
                <c:pt idx="59">
                  <c:v>44435</c:v>
                </c:pt>
                <c:pt idx="60">
                  <c:v>44449</c:v>
                </c:pt>
                <c:pt idx="61">
                  <c:v>44456</c:v>
                </c:pt>
                <c:pt idx="62">
                  <c:v>44463</c:v>
                </c:pt>
                <c:pt idx="63">
                  <c:v>44470</c:v>
                </c:pt>
                <c:pt idx="64">
                  <c:v>44477</c:v>
                </c:pt>
                <c:pt idx="65">
                  <c:v>44484</c:v>
                </c:pt>
                <c:pt idx="66">
                  <c:v>44491</c:v>
                </c:pt>
                <c:pt idx="67">
                  <c:v>44505</c:v>
                </c:pt>
                <c:pt idx="68">
                  <c:v>44512</c:v>
                </c:pt>
                <c:pt idx="69">
                  <c:v>44519</c:v>
                </c:pt>
                <c:pt idx="70">
                  <c:v>44533</c:v>
                </c:pt>
                <c:pt idx="71">
                  <c:v>44540</c:v>
                </c:pt>
                <c:pt idx="72">
                  <c:v>44547</c:v>
                </c:pt>
                <c:pt idx="73">
                  <c:v>44792</c:v>
                </c:pt>
                <c:pt idx="74">
                  <c:v>44799</c:v>
                </c:pt>
                <c:pt idx="75">
                  <c:v>44813</c:v>
                </c:pt>
                <c:pt idx="76">
                  <c:v>44820</c:v>
                </c:pt>
                <c:pt idx="77">
                  <c:v>44827</c:v>
                </c:pt>
                <c:pt idx="78">
                  <c:v>44834</c:v>
                </c:pt>
                <c:pt idx="79">
                  <c:v>44841</c:v>
                </c:pt>
                <c:pt idx="80">
                  <c:v>44848</c:v>
                </c:pt>
                <c:pt idx="81">
                  <c:v>44855</c:v>
                </c:pt>
                <c:pt idx="82">
                  <c:v>44862</c:v>
                </c:pt>
                <c:pt idx="83">
                  <c:v>44869</c:v>
                </c:pt>
                <c:pt idx="84">
                  <c:v>44876</c:v>
                </c:pt>
                <c:pt idx="85">
                  <c:v>44883</c:v>
                </c:pt>
                <c:pt idx="86">
                  <c:v>44897</c:v>
                </c:pt>
                <c:pt idx="87">
                  <c:v>44904</c:v>
                </c:pt>
                <c:pt idx="88">
                  <c:v>44911</c:v>
                </c:pt>
                <c:pt idx="89">
                  <c:v>45156</c:v>
                </c:pt>
                <c:pt idx="90">
                  <c:v>45163</c:v>
                </c:pt>
                <c:pt idx="91">
                  <c:v>45177</c:v>
                </c:pt>
                <c:pt idx="92">
                  <c:v>45184</c:v>
                </c:pt>
                <c:pt idx="93">
                  <c:v>45191</c:v>
                </c:pt>
                <c:pt idx="94">
                  <c:v>45198</c:v>
                </c:pt>
                <c:pt idx="95">
                  <c:v>45205</c:v>
                </c:pt>
                <c:pt idx="96">
                  <c:v>45212</c:v>
                </c:pt>
                <c:pt idx="97">
                  <c:v>45219</c:v>
                </c:pt>
                <c:pt idx="98">
                  <c:v>45233</c:v>
                </c:pt>
                <c:pt idx="99">
                  <c:v>45240</c:v>
                </c:pt>
                <c:pt idx="100">
                  <c:v>45247</c:v>
                </c:pt>
                <c:pt idx="101">
                  <c:v>45261</c:v>
                </c:pt>
                <c:pt idx="102">
                  <c:v>45268</c:v>
                </c:pt>
                <c:pt idx="103" formatCode="d\-mmm">
                  <c:v>45520</c:v>
                </c:pt>
                <c:pt idx="104" formatCode="d\-mmm">
                  <c:v>45527</c:v>
                </c:pt>
                <c:pt idx="105" formatCode="d\-mmm">
                  <c:v>45541</c:v>
                </c:pt>
              </c:numCache>
            </c:numRef>
          </c:xVal>
          <c:yVal>
            <c:numRef>
              <c:f>Sheet3!$B$2:$DL$2</c:f>
              <c:numCache>
                <c:formatCode>General</c:formatCode>
                <c:ptCount val="115"/>
                <c:pt idx="0">
                  <c:v>106</c:v>
                </c:pt>
                <c:pt idx="1">
                  <c:v>106</c:v>
                </c:pt>
                <c:pt idx="2">
                  <c:v>110</c:v>
                </c:pt>
                <c:pt idx="3">
                  <c:v>105</c:v>
                </c:pt>
                <c:pt idx="4">
                  <c:v>198</c:v>
                </c:pt>
                <c:pt idx="5">
                  <c:v>99</c:v>
                </c:pt>
                <c:pt idx="6">
                  <c:v>114</c:v>
                </c:pt>
                <c:pt idx="7">
                  <c:v>112</c:v>
                </c:pt>
                <c:pt idx="8">
                  <c:v>95</c:v>
                </c:pt>
                <c:pt idx="9">
                  <c:v>73</c:v>
                </c:pt>
                <c:pt idx="10">
                  <c:v>93</c:v>
                </c:pt>
                <c:pt idx="11">
                  <c:v>80</c:v>
                </c:pt>
                <c:pt idx="12">
                  <c:v>93</c:v>
                </c:pt>
                <c:pt idx="13">
                  <c:v>102</c:v>
                </c:pt>
                <c:pt idx="14">
                  <c:v>115</c:v>
                </c:pt>
                <c:pt idx="15">
                  <c:v>142</c:v>
                </c:pt>
                <c:pt idx="16">
                  <c:v>136</c:v>
                </c:pt>
                <c:pt idx="17">
                  <c:v>133</c:v>
                </c:pt>
                <c:pt idx="18">
                  <c:v>131</c:v>
                </c:pt>
                <c:pt idx="19">
                  <c:v>137</c:v>
                </c:pt>
                <c:pt idx="20">
                  <c:v>140</c:v>
                </c:pt>
                <c:pt idx="21">
                  <c:v>143</c:v>
                </c:pt>
                <c:pt idx="22">
                  <c:v>226</c:v>
                </c:pt>
                <c:pt idx="23">
                  <c:v>149</c:v>
                </c:pt>
                <c:pt idx="24">
                  <c:v>129</c:v>
                </c:pt>
                <c:pt idx="25">
                  <c:v>137</c:v>
                </c:pt>
                <c:pt idx="26">
                  <c:v>136</c:v>
                </c:pt>
                <c:pt idx="27">
                  <c:v>145</c:v>
                </c:pt>
                <c:pt idx="28">
                  <c:v>134</c:v>
                </c:pt>
                <c:pt idx="29">
                  <c:v>108</c:v>
                </c:pt>
                <c:pt idx="30">
                  <c:v>85</c:v>
                </c:pt>
                <c:pt idx="31">
                  <c:v>143</c:v>
                </c:pt>
                <c:pt idx="32">
                  <c:v>139</c:v>
                </c:pt>
                <c:pt idx="33">
                  <c:v>132</c:v>
                </c:pt>
                <c:pt idx="34">
                  <c:v>132</c:v>
                </c:pt>
                <c:pt idx="35">
                  <c:v>137</c:v>
                </c:pt>
                <c:pt idx="36">
                  <c:v>240</c:v>
                </c:pt>
                <c:pt idx="37">
                  <c:v>124</c:v>
                </c:pt>
                <c:pt idx="38">
                  <c:v>128</c:v>
                </c:pt>
                <c:pt idx="39">
                  <c:v>136</c:v>
                </c:pt>
                <c:pt idx="40">
                  <c:v>136</c:v>
                </c:pt>
                <c:pt idx="41">
                  <c:v>125</c:v>
                </c:pt>
                <c:pt idx="42">
                  <c:v>129</c:v>
                </c:pt>
                <c:pt idx="43">
                  <c:v>157</c:v>
                </c:pt>
                <c:pt idx="44">
                  <c:v>170</c:v>
                </c:pt>
                <c:pt idx="45">
                  <c:v>184</c:v>
                </c:pt>
                <c:pt idx="46">
                  <c:v>176</c:v>
                </c:pt>
                <c:pt idx="47">
                  <c:v>160</c:v>
                </c:pt>
                <c:pt idx="48">
                  <c:v>118</c:v>
                </c:pt>
                <c:pt idx="49">
                  <c:v>172</c:v>
                </c:pt>
                <c:pt idx="50">
                  <c:v>170</c:v>
                </c:pt>
                <c:pt idx="51">
                  <c:v>173</c:v>
                </c:pt>
                <c:pt idx="52">
                  <c:v>174</c:v>
                </c:pt>
                <c:pt idx="53">
                  <c:v>78</c:v>
                </c:pt>
                <c:pt idx="54">
                  <c:v>176</c:v>
                </c:pt>
                <c:pt idx="55">
                  <c:v>163</c:v>
                </c:pt>
                <c:pt idx="56">
                  <c:v>177</c:v>
                </c:pt>
                <c:pt idx="57">
                  <c:v>168</c:v>
                </c:pt>
                <c:pt idx="58">
                  <c:v>156</c:v>
                </c:pt>
                <c:pt idx="59">
                  <c:v>153</c:v>
                </c:pt>
                <c:pt idx="60">
                  <c:v>165</c:v>
                </c:pt>
                <c:pt idx="61">
                  <c:v>168</c:v>
                </c:pt>
                <c:pt idx="62">
                  <c:v>153</c:v>
                </c:pt>
                <c:pt idx="63">
                  <c:v>89</c:v>
                </c:pt>
                <c:pt idx="64">
                  <c:v>159</c:v>
                </c:pt>
                <c:pt idx="65">
                  <c:v>147</c:v>
                </c:pt>
                <c:pt idx="66">
                  <c:v>170</c:v>
                </c:pt>
                <c:pt idx="67">
                  <c:v>151</c:v>
                </c:pt>
                <c:pt idx="68">
                  <c:v>151</c:v>
                </c:pt>
                <c:pt idx="69">
                  <c:v>154</c:v>
                </c:pt>
                <c:pt idx="70">
                  <c:v>161</c:v>
                </c:pt>
                <c:pt idx="71">
                  <c:v>146</c:v>
                </c:pt>
                <c:pt idx="72">
                  <c:v>153</c:v>
                </c:pt>
                <c:pt idx="73">
                  <c:v>110</c:v>
                </c:pt>
                <c:pt idx="74">
                  <c:v>128</c:v>
                </c:pt>
                <c:pt idx="75">
                  <c:v>133</c:v>
                </c:pt>
                <c:pt idx="76">
                  <c:v>131</c:v>
                </c:pt>
                <c:pt idx="77">
                  <c:v>141</c:v>
                </c:pt>
                <c:pt idx="78">
                  <c:v>125</c:v>
                </c:pt>
                <c:pt idx="79">
                  <c:v>219</c:v>
                </c:pt>
                <c:pt idx="80">
                  <c:v>124</c:v>
                </c:pt>
                <c:pt idx="81">
                  <c:v>125</c:v>
                </c:pt>
                <c:pt idx="82">
                  <c:v>72</c:v>
                </c:pt>
                <c:pt idx="83">
                  <c:v>117</c:v>
                </c:pt>
                <c:pt idx="84">
                  <c:v>75</c:v>
                </c:pt>
                <c:pt idx="85">
                  <c:v>121</c:v>
                </c:pt>
                <c:pt idx="86">
                  <c:v>116</c:v>
                </c:pt>
                <c:pt idx="87">
                  <c:v>117</c:v>
                </c:pt>
                <c:pt idx="88">
                  <c:v>125</c:v>
                </c:pt>
                <c:pt idx="89">
                  <c:v>120</c:v>
                </c:pt>
                <c:pt idx="90">
                  <c:v>134</c:v>
                </c:pt>
                <c:pt idx="91">
                  <c:v>135</c:v>
                </c:pt>
                <c:pt idx="92">
                  <c:v>114</c:v>
                </c:pt>
                <c:pt idx="93">
                  <c:v>140</c:v>
                </c:pt>
                <c:pt idx="94">
                  <c:v>138</c:v>
                </c:pt>
                <c:pt idx="95">
                  <c:v>146</c:v>
                </c:pt>
                <c:pt idx="96">
                  <c:v>79</c:v>
                </c:pt>
                <c:pt idx="97">
                  <c:v>140</c:v>
                </c:pt>
                <c:pt idx="98">
                  <c:v>115</c:v>
                </c:pt>
                <c:pt idx="99">
                  <c:v>93</c:v>
                </c:pt>
                <c:pt idx="100">
                  <c:v>127</c:v>
                </c:pt>
                <c:pt idx="101">
                  <c:v>165</c:v>
                </c:pt>
                <c:pt idx="102">
                  <c:v>137</c:v>
                </c:pt>
                <c:pt idx="103">
                  <c:v>151</c:v>
                </c:pt>
                <c:pt idx="104">
                  <c:v>133</c:v>
                </c:pt>
                <c:pt idx="105">
                  <c:v>145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275-4632-88D9-914A16FB4C49}"/>
            </c:ext>
          </c:extLst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Youth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Sheet3!$B$1:$DL$1</c:f>
              <c:numCache>
                <c:formatCode>m/d/yyyy</c:formatCode>
                <c:ptCount val="115"/>
                <c:pt idx="0">
                  <c:v>42251</c:v>
                </c:pt>
                <c:pt idx="1">
                  <c:v>42258</c:v>
                </c:pt>
                <c:pt idx="2">
                  <c:v>42265</c:v>
                </c:pt>
                <c:pt idx="3">
                  <c:v>42272</c:v>
                </c:pt>
                <c:pt idx="4">
                  <c:v>42279</c:v>
                </c:pt>
                <c:pt idx="5">
                  <c:v>42286</c:v>
                </c:pt>
                <c:pt idx="6">
                  <c:v>42293</c:v>
                </c:pt>
                <c:pt idx="7">
                  <c:v>42300</c:v>
                </c:pt>
                <c:pt idx="8">
                  <c:v>42314</c:v>
                </c:pt>
                <c:pt idx="9">
                  <c:v>42321</c:v>
                </c:pt>
                <c:pt idx="10">
                  <c:v>42328</c:v>
                </c:pt>
                <c:pt idx="11">
                  <c:v>42342</c:v>
                </c:pt>
                <c:pt idx="12">
                  <c:v>42349</c:v>
                </c:pt>
                <c:pt idx="13">
                  <c:v>42356</c:v>
                </c:pt>
                <c:pt idx="14">
                  <c:v>43329</c:v>
                </c:pt>
                <c:pt idx="15">
                  <c:v>43336</c:v>
                </c:pt>
                <c:pt idx="16">
                  <c:v>43343</c:v>
                </c:pt>
                <c:pt idx="17">
                  <c:v>43350</c:v>
                </c:pt>
                <c:pt idx="18">
                  <c:v>43357</c:v>
                </c:pt>
                <c:pt idx="19">
                  <c:v>43364</c:v>
                </c:pt>
                <c:pt idx="20">
                  <c:v>43371</c:v>
                </c:pt>
                <c:pt idx="21">
                  <c:v>43378</c:v>
                </c:pt>
                <c:pt idx="22">
                  <c:v>43385</c:v>
                </c:pt>
                <c:pt idx="23">
                  <c:v>43392</c:v>
                </c:pt>
                <c:pt idx="24">
                  <c:v>43406</c:v>
                </c:pt>
                <c:pt idx="25">
                  <c:v>43420</c:v>
                </c:pt>
                <c:pt idx="26">
                  <c:v>43434</c:v>
                </c:pt>
                <c:pt idx="27">
                  <c:v>43441</c:v>
                </c:pt>
                <c:pt idx="28">
                  <c:v>43448</c:v>
                </c:pt>
                <c:pt idx="29">
                  <c:v>43455</c:v>
                </c:pt>
                <c:pt idx="30">
                  <c:v>43700</c:v>
                </c:pt>
                <c:pt idx="31">
                  <c:v>43707</c:v>
                </c:pt>
                <c:pt idx="32">
                  <c:v>43714</c:v>
                </c:pt>
                <c:pt idx="33">
                  <c:v>43721</c:v>
                </c:pt>
                <c:pt idx="34">
                  <c:v>43728</c:v>
                </c:pt>
                <c:pt idx="35">
                  <c:v>43742</c:v>
                </c:pt>
                <c:pt idx="36">
                  <c:v>43749</c:v>
                </c:pt>
                <c:pt idx="37">
                  <c:v>43756</c:v>
                </c:pt>
                <c:pt idx="38">
                  <c:v>43763</c:v>
                </c:pt>
                <c:pt idx="39">
                  <c:v>43777</c:v>
                </c:pt>
                <c:pt idx="40">
                  <c:v>43791</c:v>
                </c:pt>
                <c:pt idx="41">
                  <c:v>43805</c:v>
                </c:pt>
                <c:pt idx="42">
                  <c:v>43812</c:v>
                </c:pt>
                <c:pt idx="43">
                  <c:v>44071</c:v>
                </c:pt>
                <c:pt idx="44">
                  <c:v>44085</c:v>
                </c:pt>
                <c:pt idx="45">
                  <c:v>44092</c:v>
                </c:pt>
                <c:pt idx="46">
                  <c:v>44099</c:v>
                </c:pt>
                <c:pt idx="47">
                  <c:v>44106</c:v>
                </c:pt>
                <c:pt idx="48">
                  <c:v>44113</c:v>
                </c:pt>
                <c:pt idx="49">
                  <c:v>44120</c:v>
                </c:pt>
                <c:pt idx="50">
                  <c:v>44127</c:v>
                </c:pt>
                <c:pt idx="51">
                  <c:v>44134</c:v>
                </c:pt>
                <c:pt idx="52">
                  <c:v>44141</c:v>
                </c:pt>
                <c:pt idx="53">
                  <c:v>44148</c:v>
                </c:pt>
                <c:pt idx="54">
                  <c:v>44155</c:v>
                </c:pt>
                <c:pt idx="55">
                  <c:v>44169</c:v>
                </c:pt>
                <c:pt idx="56">
                  <c:v>44176</c:v>
                </c:pt>
                <c:pt idx="57">
                  <c:v>44183</c:v>
                </c:pt>
                <c:pt idx="58">
                  <c:v>44428</c:v>
                </c:pt>
                <c:pt idx="59">
                  <c:v>44435</c:v>
                </c:pt>
                <c:pt idx="60">
                  <c:v>44449</c:v>
                </c:pt>
                <c:pt idx="61">
                  <c:v>44456</c:v>
                </c:pt>
                <c:pt idx="62">
                  <c:v>44463</c:v>
                </c:pt>
                <c:pt idx="63">
                  <c:v>44470</c:v>
                </c:pt>
                <c:pt idx="64">
                  <c:v>44477</c:v>
                </c:pt>
                <c:pt idx="65">
                  <c:v>44484</c:v>
                </c:pt>
                <c:pt idx="66">
                  <c:v>44491</c:v>
                </c:pt>
                <c:pt idx="67">
                  <c:v>44505</c:v>
                </c:pt>
                <c:pt idx="68">
                  <c:v>44512</c:v>
                </c:pt>
                <c:pt idx="69">
                  <c:v>44519</c:v>
                </c:pt>
                <c:pt idx="70">
                  <c:v>44533</c:v>
                </c:pt>
                <c:pt idx="71">
                  <c:v>44540</c:v>
                </c:pt>
                <c:pt idx="72">
                  <c:v>44547</c:v>
                </c:pt>
                <c:pt idx="73">
                  <c:v>44792</c:v>
                </c:pt>
                <c:pt idx="74">
                  <c:v>44799</c:v>
                </c:pt>
                <c:pt idx="75">
                  <c:v>44813</c:v>
                </c:pt>
                <c:pt idx="76">
                  <c:v>44820</c:v>
                </c:pt>
                <c:pt idx="77">
                  <c:v>44827</c:v>
                </c:pt>
                <c:pt idx="78">
                  <c:v>44834</c:v>
                </c:pt>
                <c:pt idx="79">
                  <c:v>44841</c:v>
                </c:pt>
                <c:pt idx="80">
                  <c:v>44848</c:v>
                </c:pt>
                <c:pt idx="81">
                  <c:v>44855</c:v>
                </c:pt>
                <c:pt idx="82">
                  <c:v>44862</c:v>
                </c:pt>
                <c:pt idx="83">
                  <c:v>44869</c:v>
                </c:pt>
                <c:pt idx="84">
                  <c:v>44876</c:v>
                </c:pt>
                <c:pt idx="85">
                  <c:v>44883</c:v>
                </c:pt>
                <c:pt idx="86">
                  <c:v>44897</c:v>
                </c:pt>
                <c:pt idx="87">
                  <c:v>44904</c:v>
                </c:pt>
                <c:pt idx="88">
                  <c:v>44911</c:v>
                </c:pt>
                <c:pt idx="89">
                  <c:v>45156</c:v>
                </c:pt>
                <c:pt idx="90">
                  <c:v>45163</c:v>
                </c:pt>
                <c:pt idx="91">
                  <c:v>45177</c:v>
                </c:pt>
                <c:pt idx="92">
                  <c:v>45184</c:v>
                </c:pt>
                <c:pt idx="93">
                  <c:v>45191</c:v>
                </c:pt>
                <c:pt idx="94">
                  <c:v>45198</c:v>
                </c:pt>
                <c:pt idx="95">
                  <c:v>45205</c:v>
                </c:pt>
                <c:pt idx="96">
                  <c:v>45212</c:v>
                </c:pt>
                <c:pt idx="97">
                  <c:v>45219</c:v>
                </c:pt>
                <c:pt idx="98">
                  <c:v>45233</c:v>
                </c:pt>
                <c:pt idx="99">
                  <c:v>45240</c:v>
                </c:pt>
                <c:pt idx="100">
                  <c:v>45247</c:v>
                </c:pt>
                <c:pt idx="101">
                  <c:v>45261</c:v>
                </c:pt>
                <c:pt idx="102">
                  <c:v>45268</c:v>
                </c:pt>
                <c:pt idx="103" formatCode="d\-mmm">
                  <c:v>45520</c:v>
                </c:pt>
                <c:pt idx="104" formatCode="d\-mmm">
                  <c:v>45527</c:v>
                </c:pt>
                <c:pt idx="105" formatCode="d\-mmm">
                  <c:v>45541</c:v>
                </c:pt>
              </c:numCache>
            </c:numRef>
          </c:xVal>
          <c:yVal>
            <c:numRef>
              <c:f>Sheet3!$B$3:$DL$3</c:f>
              <c:numCache>
                <c:formatCode>General</c:formatCode>
                <c:ptCount val="115"/>
                <c:pt idx="0">
                  <c:v>48</c:v>
                </c:pt>
                <c:pt idx="1">
                  <c:v>50</c:v>
                </c:pt>
                <c:pt idx="2">
                  <c:v>47</c:v>
                </c:pt>
                <c:pt idx="3">
                  <c:v>38</c:v>
                </c:pt>
                <c:pt idx="4">
                  <c:v>45</c:v>
                </c:pt>
                <c:pt idx="5">
                  <c:v>38</c:v>
                </c:pt>
                <c:pt idx="6">
                  <c:v>51</c:v>
                </c:pt>
                <c:pt idx="7">
                  <c:v>43</c:v>
                </c:pt>
                <c:pt idx="8">
                  <c:v>39</c:v>
                </c:pt>
                <c:pt idx="9">
                  <c:v>40</c:v>
                </c:pt>
                <c:pt idx="10">
                  <c:v>40</c:v>
                </c:pt>
                <c:pt idx="11">
                  <c:v>38</c:v>
                </c:pt>
                <c:pt idx="12">
                  <c:v>39</c:v>
                </c:pt>
                <c:pt idx="13">
                  <c:v>52</c:v>
                </c:pt>
                <c:pt idx="14">
                  <c:v>62</c:v>
                </c:pt>
                <c:pt idx="15">
                  <c:v>49</c:v>
                </c:pt>
                <c:pt idx="16">
                  <c:v>50</c:v>
                </c:pt>
                <c:pt idx="17">
                  <c:v>51</c:v>
                </c:pt>
                <c:pt idx="18">
                  <c:v>54</c:v>
                </c:pt>
                <c:pt idx="19">
                  <c:v>52</c:v>
                </c:pt>
                <c:pt idx="20">
                  <c:v>43</c:v>
                </c:pt>
                <c:pt idx="21">
                  <c:v>64</c:v>
                </c:pt>
                <c:pt idx="22">
                  <c:v>47</c:v>
                </c:pt>
                <c:pt idx="23">
                  <c:v>55</c:v>
                </c:pt>
                <c:pt idx="24">
                  <c:v>53</c:v>
                </c:pt>
                <c:pt idx="25">
                  <c:v>51</c:v>
                </c:pt>
                <c:pt idx="26">
                  <c:v>38</c:v>
                </c:pt>
                <c:pt idx="27">
                  <c:v>35</c:v>
                </c:pt>
                <c:pt idx="28">
                  <c:v>55</c:v>
                </c:pt>
                <c:pt idx="29">
                  <c:v>27</c:v>
                </c:pt>
                <c:pt idx="30">
                  <c:v>53</c:v>
                </c:pt>
                <c:pt idx="31">
                  <c:v>45</c:v>
                </c:pt>
                <c:pt idx="32">
                  <c:v>54</c:v>
                </c:pt>
                <c:pt idx="33">
                  <c:v>46</c:v>
                </c:pt>
                <c:pt idx="34">
                  <c:v>54</c:v>
                </c:pt>
                <c:pt idx="35">
                  <c:v>50</c:v>
                </c:pt>
                <c:pt idx="36">
                  <c:v>54</c:v>
                </c:pt>
                <c:pt idx="37">
                  <c:v>40</c:v>
                </c:pt>
                <c:pt idx="38">
                  <c:v>54</c:v>
                </c:pt>
                <c:pt idx="39">
                  <c:v>48</c:v>
                </c:pt>
                <c:pt idx="40">
                  <c:v>32</c:v>
                </c:pt>
                <c:pt idx="41">
                  <c:v>40</c:v>
                </c:pt>
                <c:pt idx="42">
                  <c:v>33</c:v>
                </c:pt>
                <c:pt idx="43">
                  <c:v>40</c:v>
                </c:pt>
                <c:pt idx="44">
                  <c:v>44</c:v>
                </c:pt>
                <c:pt idx="45">
                  <c:v>33</c:v>
                </c:pt>
                <c:pt idx="46">
                  <c:v>38</c:v>
                </c:pt>
                <c:pt idx="47">
                  <c:v>36</c:v>
                </c:pt>
                <c:pt idx="48">
                  <c:v>38</c:v>
                </c:pt>
                <c:pt idx="49">
                  <c:v>33</c:v>
                </c:pt>
                <c:pt idx="50">
                  <c:v>40</c:v>
                </c:pt>
                <c:pt idx="51">
                  <c:v>39</c:v>
                </c:pt>
                <c:pt idx="52">
                  <c:v>38</c:v>
                </c:pt>
                <c:pt idx="53">
                  <c:v>39</c:v>
                </c:pt>
                <c:pt idx="54">
                  <c:v>29</c:v>
                </c:pt>
                <c:pt idx="55">
                  <c:v>32</c:v>
                </c:pt>
                <c:pt idx="56">
                  <c:v>29</c:v>
                </c:pt>
                <c:pt idx="57">
                  <c:v>34</c:v>
                </c:pt>
                <c:pt idx="58">
                  <c:v>49</c:v>
                </c:pt>
                <c:pt idx="59">
                  <c:v>45</c:v>
                </c:pt>
                <c:pt idx="60">
                  <c:v>37</c:v>
                </c:pt>
                <c:pt idx="61">
                  <c:v>42</c:v>
                </c:pt>
                <c:pt idx="62">
                  <c:v>34</c:v>
                </c:pt>
                <c:pt idx="63">
                  <c:v>41</c:v>
                </c:pt>
                <c:pt idx="64">
                  <c:v>41</c:v>
                </c:pt>
                <c:pt idx="65">
                  <c:v>39</c:v>
                </c:pt>
                <c:pt idx="66">
                  <c:v>38</c:v>
                </c:pt>
                <c:pt idx="67">
                  <c:v>41</c:v>
                </c:pt>
                <c:pt idx="68">
                  <c:v>36</c:v>
                </c:pt>
                <c:pt idx="69">
                  <c:v>42</c:v>
                </c:pt>
                <c:pt idx="70">
                  <c:v>31</c:v>
                </c:pt>
                <c:pt idx="71">
                  <c:v>37</c:v>
                </c:pt>
                <c:pt idx="72">
                  <c:v>44</c:v>
                </c:pt>
                <c:pt idx="73">
                  <c:v>46</c:v>
                </c:pt>
                <c:pt idx="74">
                  <c:v>44</c:v>
                </c:pt>
                <c:pt idx="75">
                  <c:v>45</c:v>
                </c:pt>
                <c:pt idx="76">
                  <c:v>31</c:v>
                </c:pt>
                <c:pt idx="77">
                  <c:v>41</c:v>
                </c:pt>
                <c:pt idx="78">
                  <c:v>38</c:v>
                </c:pt>
                <c:pt idx="79">
                  <c:v>43</c:v>
                </c:pt>
                <c:pt idx="80">
                  <c:v>40</c:v>
                </c:pt>
                <c:pt idx="81">
                  <c:v>42</c:v>
                </c:pt>
                <c:pt idx="82">
                  <c:v>38</c:v>
                </c:pt>
                <c:pt idx="83">
                  <c:v>39</c:v>
                </c:pt>
                <c:pt idx="84">
                  <c:v>34</c:v>
                </c:pt>
                <c:pt idx="85">
                  <c:v>38</c:v>
                </c:pt>
                <c:pt idx="86">
                  <c:v>34</c:v>
                </c:pt>
                <c:pt idx="87">
                  <c:v>33</c:v>
                </c:pt>
                <c:pt idx="88">
                  <c:v>37</c:v>
                </c:pt>
                <c:pt idx="89">
                  <c:v>46</c:v>
                </c:pt>
                <c:pt idx="90">
                  <c:v>39</c:v>
                </c:pt>
                <c:pt idx="91">
                  <c:v>36</c:v>
                </c:pt>
                <c:pt idx="92">
                  <c:v>26</c:v>
                </c:pt>
                <c:pt idx="93">
                  <c:v>28</c:v>
                </c:pt>
                <c:pt idx="94">
                  <c:v>28</c:v>
                </c:pt>
                <c:pt idx="95">
                  <c:v>32</c:v>
                </c:pt>
                <c:pt idx="96">
                  <c:v>26</c:v>
                </c:pt>
                <c:pt idx="97">
                  <c:v>24</c:v>
                </c:pt>
                <c:pt idx="98">
                  <c:v>27</c:v>
                </c:pt>
                <c:pt idx="99">
                  <c:v>40</c:v>
                </c:pt>
                <c:pt idx="100">
                  <c:v>23</c:v>
                </c:pt>
                <c:pt idx="101">
                  <c:v>23</c:v>
                </c:pt>
                <c:pt idx="102">
                  <c:v>23</c:v>
                </c:pt>
                <c:pt idx="103">
                  <c:v>51</c:v>
                </c:pt>
                <c:pt idx="104">
                  <c:v>35</c:v>
                </c:pt>
                <c:pt idx="105">
                  <c:v>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275-4632-88D9-914A16FB4C49}"/>
            </c:ext>
          </c:extLst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Children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Sheet3!$B$1:$DL$1</c:f>
              <c:numCache>
                <c:formatCode>m/d/yyyy</c:formatCode>
                <c:ptCount val="115"/>
                <c:pt idx="0">
                  <c:v>42251</c:v>
                </c:pt>
                <c:pt idx="1">
                  <c:v>42258</c:v>
                </c:pt>
                <c:pt idx="2">
                  <c:v>42265</c:v>
                </c:pt>
                <c:pt idx="3">
                  <c:v>42272</c:v>
                </c:pt>
                <c:pt idx="4">
                  <c:v>42279</c:v>
                </c:pt>
                <c:pt idx="5">
                  <c:v>42286</c:v>
                </c:pt>
                <c:pt idx="6">
                  <c:v>42293</c:v>
                </c:pt>
                <c:pt idx="7">
                  <c:v>42300</c:v>
                </c:pt>
                <c:pt idx="8">
                  <c:v>42314</c:v>
                </c:pt>
                <c:pt idx="9">
                  <c:v>42321</c:v>
                </c:pt>
                <c:pt idx="10">
                  <c:v>42328</c:v>
                </c:pt>
                <c:pt idx="11">
                  <c:v>42342</c:v>
                </c:pt>
                <c:pt idx="12">
                  <c:v>42349</c:v>
                </c:pt>
                <c:pt idx="13">
                  <c:v>42356</c:v>
                </c:pt>
                <c:pt idx="14">
                  <c:v>43329</c:v>
                </c:pt>
                <c:pt idx="15">
                  <c:v>43336</c:v>
                </c:pt>
                <c:pt idx="16">
                  <c:v>43343</c:v>
                </c:pt>
                <c:pt idx="17">
                  <c:v>43350</c:v>
                </c:pt>
                <c:pt idx="18">
                  <c:v>43357</c:v>
                </c:pt>
                <c:pt idx="19">
                  <c:v>43364</c:v>
                </c:pt>
                <c:pt idx="20">
                  <c:v>43371</c:v>
                </c:pt>
                <c:pt idx="21">
                  <c:v>43378</c:v>
                </c:pt>
                <c:pt idx="22">
                  <c:v>43385</c:v>
                </c:pt>
                <c:pt idx="23">
                  <c:v>43392</c:v>
                </c:pt>
                <c:pt idx="24">
                  <c:v>43406</c:v>
                </c:pt>
                <c:pt idx="25">
                  <c:v>43420</c:v>
                </c:pt>
                <c:pt idx="26">
                  <c:v>43434</c:v>
                </c:pt>
                <c:pt idx="27">
                  <c:v>43441</c:v>
                </c:pt>
                <c:pt idx="28">
                  <c:v>43448</c:v>
                </c:pt>
                <c:pt idx="29">
                  <c:v>43455</c:v>
                </c:pt>
                <c:pt idx="30">
                  <c:v>43700</c:v>
                </c:pt>
                <c:pt idx="31">
                  <c:v>43707</c:v>
                </c:pt>
                <c:pt idx="32">
                  <c:v>43714</c:v>
                </c:pt>
                <c:pt idx="33">
                  <c:v>43721</c:v>
                </c:pt>
                <c:pt idx="34">
                  <c:v>43728</c:v>
                </c:pt>
                <c:pt idx="35">
                  <c:v>43742</c:v>
                </c:pt>
                <c:pt idx="36">
                  <c:v>43749</c:v>
                </c:pt>
                <c:pt idx="37">
                  <c:v>43756</c:v>
                </c:pt>
                <c:pt idx="38">
                  <c:v>43763</c:v>
                </c:pt>
                <c:pt idx="39">
                  <c:v>43777</c:v>
                </c:pt>
                <c:pt idx="40">
                  <c:v>43791</c:v>
                </c:pt>
                <c:pt idx="41">
                  <c:v>43805</c:v>
                </c:pt>
                <c:pt idx="42">
                  <c:v>43812</c:v>
                </c:pt>
                <c:pt idx="43">
                  <c:v>44071</c:v>
                </c:pt>
                <c:pt idx="44">
                  <c:v>44085</c:v>
                </c:pt>
                <c:pt idx="45">
                  <c:v>44092</c:v>
                </c:pt>
                <c:pt idx="46">
                  <c:v>44099</c:v>
                </c:pt>
                <c:pt idx="47">
                  <c:v>44106</c:v>
                </c:pt>
                <c:pt idx="48">
                  <c:v>44113</c:v>
                </c:pt>
                <c:pt idx="49">
                  <c:v>44120</c:v>
                </c:pt>
                <c:pt idx="50">
                  <c:v>44127</c:v>
                </c:pt>
                <c:pt idx="51">
                  <c:v>44134</c:v>
                </c:pt>
                <c:pt idx="52">
                  <c:v>44141</c:v>
                </c:pt>
                <c:pt idx="53">
                  <c:v>44148</c:v>
                </c:pt>
                <c:pt idx="54">
                  <c:v>44155</c:v>
                </c:pt>
                <c:pt idx="55">
                  <c:v>44169</c:v>
                </c:pt>
                <c:pt idx="56">
                  <c:v>44176</c:v>
                </c:pt>
                <c:pt idx="57">
                  <c:v>44183</c:v>
                </c:pt>
                <c:pt idx="58">
                  <c:v>44428</c:v>
                </c:pt>
                <c:pt idx="59">
                  <c:v>44435</c:v>
                </c:pt>
                <c:pt idx="60">
                  <c:v>44449</c:v>
                </c:pt>
                <c:pt idx="61">
                  <c:v>44456</c:v>
                </c:pt>
                <c:pt idx="62">
                  <c:v>44463</c:v>
                </c:pt>
                <c:pt idx="63">
                  <c:v>44470</c:v>
                </c:pt>
                <c:pt idx="64">
                  <c:v>44477</c:v>
                </c:pt>
                <c:pt idx="65">
                  <c:v>44484</c:v>
                </c:pt>
                <c:pt idx="66">
                  <c:v>44491</c:v>
                </c:pt>
                <c:pt idx="67">
                  <c:v>44505</c:v>
                </c:pt>
                <c:pt idx="68">
                  <c:v>44512</c:v>
                </c:pt>
                <c:pt idx="69">
                  <c:v>44519</c:v>
                </c:pt>
                <c:pt idx="70">
                  <c:v>44533</c:v>
                </c:pt>
                <c:pt idx="71">
                  <c:v>44540</c:v>
                </c:pt>
                <c:pt idx="72">
                  <c:v>44547</c:v>
                </c:pt>
                <c:pt idx="73">
                  <c:v>44792</c:v>
                </c:pt>
                <c:pt idx="74">
                  <c:v>44799</c:v>
                </c:pt>
                <c:pt idx="75">
                  <c:v>44813</c:v>
                </c:pt>
                <c:pt idx="76">
                  <c:v>44820</c:v>
                </c:pt>
                <c:pt idx="77">
                  <c:v>44827</c:v>
                </c:pt>
                <c:pt idx="78">
                  <c:v>44834</c:v>
                </c:pt>
                <c:pt idx="79">
                  <c:v>44841</c:v>
                </c:pt>
                <c:pt idx="80">
                  <c:v>44848</c:v>
                </c:pt>
                <c:pt idx="81">
                  <c:v>44855</c:v>
                </c:pt>
                <c:pt idx="82">
                  <c:v>44862</c:v>
                </c:pt>
                <c:pt idx="83">
                  <c:v>44869</c:v>
                </c:pt>
                <c:pt idx="84">
                  <c:v>44876</c:v>
                </c:pt>
                <c:pt idx="85">
                  <c:v>44883</c:v>
                </c:pt>
                <c:pt idx="86">
                  <c:v>44897</c:v>
                </c:pt>
                <c:pt idx="87">
                  <c:v>44904</c:v>
                </c:pt>
                <c:pt idx="88">
                  <c:v>44911</c:v>
                </c:pt>
                <c:pt idx="89">
                  <c:v>45156</c:v>
                </c:pt>
                <c:pt idx="90">
                  <c:v>45163</c:v>
                </c:pt>
                <c:pt idx="91">
                  <c:v>45177</c:v>
                </c:pt>
                <c:pt idx="92">
                  <c:v>45184</c:v>
                </c:pt>
                <c:pt idx="93">
                  <c:v>45191</c:v>
                </c:pt>
                <c:pt idx="94">
                  <c:v>45198</c:v>
                </c:pt>
                <c:pt idx="95">
                  <c:v>45205</c:v>
                </c:pt>
                <c:pt idx="96">
                  <c:v>45212</c:v>
                </c:pt>
                <c:pt idx="97">
                  <c:v>45219</c:v>
                </c:pt>
                <c:pt idx="98">
                  <c:v>45233</c:v>
                </c:pt>
                <c:pt idx="99">
                  <c:v>45240</c:v>
                </c:pt>
                <c:pt idx="100">
                  <c:v>45247</c:v>
                </c:pt>
                <c:pt idx="101">
                  <c:v>45261</c:v>
                </c:pt>
                <c:pt idx="102">
                  <c:v>45268</c:v>
                </c:pt>
                <c:pt idx="103" formatCode="d\-mmm">
                  <c:v>45520</c:v>
                </c:pt>
                <c:pt idx="104" formatCode="d\-mmm">
                  <c:v>45527</c:v>
                </c:pt>
                <c:pt idx="105" formatCode="d\-mmm">
                  <c:v>45541</c:v>
                </c:pt>
              </c:numCache>
            </c:numRef>
          </c:xVal>
          <c:yVal>
            <c:numRef>
              <c:f>Sheet3!$B$4:$DL$4</c:f>
              <c:numCache>
                <c:formatCode>General</c:formatCode>
                <c:ptCount val="115"/>
                <c:pt idx="0">
                  <c:v>63</c:v>
                </c:pt>
                <c:pt idx="1">
                  <c:v>40</c:v>
                </c:pt>
                <c:pt idx="2">
                  <c:v>53</c:v>
                </c:pt>
                <c:pt idx="3">
                  <c:v>53</c:v>
                </c:pt>
                <c:pt idx="4">
                  <c:v>68</c:v>
                </c:pt>
                <c:pt idx="5">
                  <c:v>57</c:v>
                </c:pt>
                <c:pt idx="6">
                  <c:v>61</c:v>
                </c:pt>
                <c:pt idx="7">
                  <c:v>58</c:v>
                </c:pt>
                <c:pt idx="8">
                  <c:v>51</c:v>
                </c:pt>
                <c:pt idx="9">
                  <c:v>37</c:v>
                </c:pt>
                <c:pt idx="10">
                  <c:v>47</c:v>
                </c:pt>
                <c:pt idx="11">
                  <c:v>57</c:v>
                </c:pt>
                <c:pt idx="12">
                  <c:v>68</c:v>
                </c:pt>
                <c:pt idx="13">
                  <c:v>47</c:v>
                </c:pt>
                <c:pt idx="14">
                  <c:v>66</c:v>
                </c:pt>
                <c:pt idx="15">
                  <c:v>65</c:v>
                </c:pt>
                <c:pt idx="16">
                  <c:v>72</c:v>
                </c:pt>
                <c:pt idx="17">
                  <c:v>47</c:v>
                </c:pt>
                <c:pt idx="18">
                  <c:v>63</c:v>
                </c:pt>
                <c:pt idx="19">
                  <c:v>68</c:v>
                </c:pt>
                <c:pt idx="20">
                  <c:v>77</c:v>
                </c:pt>
                <c:pt idx="21">
                  <c:v>75</c:v>
                </c:pt>
                <c:pt idx="22">
                  <c:v>73</c:v>
                </c:pt>
                <c:pt idx="23">
                  <c:v>69</c:v>
                </c:pt>
                <c:pt idx="24">
                  <c:v>56</c:v>
                </c:pt>
                <c:pt idx="25">
                  <c:v>52</c:v>
                </c:pt>
                <c:pt idx="26">
                  <c:v>55</c:v>
                </c:pt>
                <c:pt idx="27">
                  <c:v>56</c:v>
                </c:pt>
                <c:pt idx="28">
                  <c:v>65</c:v>
                </c:pt>
                <c:pt idx="29">
                  <c:v>49</c:v>
                </c:pt>
                <c:pt idx="30">
                  <c:v>52</c:v>
                </c:pt>
                <c:pt idx="31">
                  <c:v>49</c:v>
                </c:pt>
                <c:pt idx="32">
                  <c:v>51</c:v>
                </c:pt>
                <c:pt idx="33">
                  <c:v>45</c:v>
                </c:pt>
                <c:pt idx="34">
                  <c:v>53</c:v>
                </c:pt>
                <c:pt idx="35">
                  <c:v>50</c:v>
                </c:pt>
                <c:pt idx="36">
                  <c:v>60</c:v>
                </c:pt>
                <c:pt idx="37">
                  <c:v>48</c:v>
                </c:pt>
                <c:pt idx="38">
                  <c:v>45</c:v>
                </c:pt>
                <c:pt idx="39">
                  <c:v>51</c:v>
                </c:pt>
                <c:pt idx="40">
                  <c:v>45</c:v>
                </c:pt>
                <c:pt idx="41">
                  <c:v>41</c:v>
                </c:pt>
                <c:pt idx="42">
                  <c:v>46</c:v>
                </c:pt>
                <c:pt idx="43">
                  <c:v>29</c:v>
                </c:pt>
                <c:pt idx="44">
                  <c:v>30</c:v>
                </c:pt>
                <c:pt idx="45">
                  <c:v>33</c:v>
                </c:pt>
                <c:pt idx="46">
                  <c:v>34</c:v>
                </c:pt>
                <c:pt idx="47">
                  <c:v>33</c:v>
                </c:pt>
                <c:pt idx="48">
                  <c:v>35</c:v>
                </c:pt>
                <c:pt idx="49">
                  <c:v>34</c:v>
                </c:pt>
                <c:pt idx="50">
                  <c:v>34</c:v>
                </c:pt>
                <c:pt idx="51">
                  <c:v>34</c:v>
                </c:pt>
                <c:pt idx="52">
                  <c:v>34</c:v>
                </c:pt>
                <c:pt idx="53">
                  <c:v>33</c:v>
                </c:pt>
                <c:pt idx="54">
                  <c:v>34</c:v>
                </c:pt>
                <c:pt idx="55">
                  <c:v>31</c:v>
                </c:pt>
                <c:pt idx="56">
                  <c:v>34</c:v>
                </c:pt>
                <c:pt idx="57">
                  <c:v>32</c:v>
                </c:pt>
                <c:pt idx="58">
                  <c:v>20</c:v>
                </c:pt>
                <c:pt idx="59">
                  <c:v>17</c:v>
                </c:pt>
                <c:pt idx="60">
                  <c:v>21</c:v>
                </c:pt>
                <c:pt idx="61">
                  <c:v>21</c:v>
                </c:pt>
                <c:pt idx="62">
                  <c:v>17</c:v>
                </c:pt>
                <c:pt idx="63">
                  <c:v>24</c:v>
                </c:pt>
                <c:pt idx="64">
                  <c:v>22</c:v>
                </c:pt>
                <c:pt idx="65">
                  <c:v>24</c:v>
                </c:pt>
                <c:pt idx="66">
                  <c:v>22</c:v>
                </c:pt>
                <c:pt idx="67">
                  <c:v>24</c:v>
                </c:pt>
                <c:pt idx="68">
                  <c:v>21</c:v>
                </c:pt>
                <c:pt idx="69">
                  <c:v>21</c:v>
                </c:pt>
                <c:pt idx="70">
                  <c:v>24</c:v>
                </c:pt>
                <c:pt idx="71">
                  <c:v>23</c:v>
                </c:pt>
                <c:pt idx="72">
                  <c:v>23</c:v>
                </c:pt>
                <c:pt idx="73">
                  <c:v>29</c:v>
                </c:pt>
                <c:pt idx="74">
                  <c:v>28</c:v>
                </c:pt>
                <c:pt idx="75">
                  <c:v>31</c:v>
                </c:pt>
                <c:pt idx="76">
                  <c:v>29</c:v>
                </c:pt>
                <c:pt idx="77">
                  <c:v>27</c:v>
                </c:pt>
                <c:pt idx="78">
                  <c:v>23</c:v>
                </c:pt>
                <c:pt idx="79">
                  <c:v>33</c:v>
                </c:pt>
                <c:pt idx="80">
                  <c:v>20</c:v>
                </c:pt>
                <c:pt idx="81">
                  <c:v>22</c:v>
                </c:pt>
                <c:pt idx="82">
                  <c:v>33</c:v>
                </c:pt>
                <c:pt idx="83">
                  <c:v>24</c:v>
                </c:pt>
                <c:pt idx="84">
                  <c:v>28</c:v>
                </c:pt>
                <c:pt idx="85">
                  <c:v>17</c:v>
                </c:pt>
                <c:pt idx="86">
                  <c:v>22</c:v>
                </c:pt>
                <c:pt idx="87">
                  <c:v>16</c:v>
                </c:pt>
                <c:pt idx="88">
                  <c:v>14</c:v>
                </c:pt>
                <c:pt idx="89">
                  <c:v>36</c:v>
                </c:pt>
                <c:pt idx="90">
                  <c:v>35</c:v>
                </c:pt>
                <c:pt idx="91">
                  <c:v>31</c:v>
                </c:pt>
                <c:pt idx="92">
                  <c:v>33</c:v>
                </c:pt>
                <c:pt idx="93">
                  <c:v>35</c:v>
                </c:pt>
                <c:pt idx="94">
                  <c:v>34</c:v>
                </c:pt>
                <c:pt idx="95">
                  <c:v>32</c:v>
                </c:pt>
                <c:pt idx="96">
                  <c:v>28</c:v>
                </c:pt>
                <c:pt idx="97">
                  <c:v>33</c:v>
                </c:pt>
                <c:pt idx="98">
                  <c:v>29</c:v>
                </c:pt>
                <c:pt idx="99">
                  <c:v>33</c:v>
                </c:pt>
                <c:pt idx="100">
                  <c:v>32</c:v>
                </c:pt>
                <c:pt idx="101">
                  <c:v>21</c:v>
                </c:pt>
                <c:pt idx="102">
                  <c:v>26</c:v>
                </c:pt>
                <c:pt idx="103">
                  <c:v>16</c:v>
                </c:pt>
                <c:pt idx="104">
                  <c:v>18</c:v>
                </c:pt>
                <c:pt idx="105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275-4632-88D9-914A16FB4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070616"/>
        <c:axId val="555077456"/>
      </c:scatterChart>
      <c:valAx>
        <c:axId val="555070616"/>
        <c:scaling>
          <c:orientation val="minMax"/>
          <c:min val="432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077456"/>
        <c:crosses val="autoZero"/>
        <c:crossBetween val="midCat"/>
      </c:valAx>
      <c:valAx>
        <c:axId val="555077456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0706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Youth &amp; Children Friday Attendance 2018 – 2024</a:t>
            </a:r>
            <a:r>
              <a:rPr lang="en-US" baseline="0" dirty="0"/>
              <a:t> </a:t>
            </a:r>
            <a:r>
              <a:rPr lang="en-US" altLang="zh-CN" baseline="0" dirty="0"/>
              <a:t>Fall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Sheet3!$A$3</c:f>
              <c:strCache>
                <c:ptCount val="1"/>
                <c:pt idx="0">
                  <c:v>Youth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Sheet3!$B$1:$DL$1</c:f>
              <c:numCache>
                <c:formatCode>m/d/yyyy</c:formatCode>
                <c:ptCount val="115"/>
                <c:pt idx="0">
                  <c:v>42251</c:v>
                </c:pt>
                <c:pt idx="1">
                  <c:v>42258</c:v>
                </c:pt>
                <c:pt idx="2">
                  <c:v>42265</c:v>
                </c:pt>
                <c:pt idx="3">
                  <c:v>42272</c:v>
                </c:pt>
                <c:pt idx="4">
                  <c:v>42279</c:v>
                </c:pt>
                <c:pt idx="5">
                  <c:v>42286</c:v>
                </c:pt>
                <c:pt idx="6">
                  <c:v>42293</c:v>
                </c:pt>
                <c:pt idx="7">
                  <c:v>42300</c:v>
                </c:pt>
                <c:pt idx="8">
                  <c:v>42314</c:v>
                </c:pt>
                <c:pt idx="9">
                  <c:v>42321</c:v>
                </c:pt>
                <c:pt idx="10">
                  <c:v>42328</c:v>
                </c:pt>
                <c:pt idx="11">
                  <c:v>42342</c:v>
                </c:pt>
                <c:pt idx="12">
                  <c:v>42349</c:v>
                </c:pt>
                <c:pt idx="13">
                  <c:v>42356</c:v>
                </c:pt>
                <c:pt idx="14">
                  <c:v>43329</c:v>
                </c:pt>
                <c:pt idx="15">
                  <c:v>43336</c:v>
                </c:pt>
                <c:pt idx="16">
                  <c:v>43343</c:v>
                </c:pt>
                <c:pt idx="17">
                  <c:v>43350</c:v>
                </c:pt>
                <c:pt idx="18">
                  <c:v>43357</c:v>
                </c:pt>
                <c:pt idx="19">
                  <c:v>43364</c:v>
                </c:pt>
                <c:pt idx="20">
                  <c:v>43371</c:v>
                </c:pt>
                <c:pt idx="21">
                  <c:v>43378</c:v>
                </c:pt>
                <c:pt idx="22">
                  <c:v>43385</c:v>
                </c:pt>
                <c:pt idx="23">
                  <c:v>43392</c:v>
                </c:pt>
                <c:pt idx="24">
                  <c:v>43406</c:v>
                </c:pt>
                <c:pt idx="25">
                  <c:v>43420</c:v>
                </c:pt>
                <c:pt idx="26">
                  <c:v>43434</c:v>
                </c:pt>
                <c:pt idx="27">
                  <c:v>43441</c:v>
                </c:pt>
                <c:pt idx="28">
                  <c:v>43448</c:v>
                </c:pt>
                <c:pt idx="29">
                  <c:v>43455</c:v>
                </c:pt>
                <c:pt idx="30">
                  <c:v>43700</c:v>
                </c:pt>
                <c:pt idx="31">
                  <c:v>43707</c:v>
                </c:pt>
                <c:pt idx="32">
                  <c:v>43714</c:v>
                </c:pt>
                <c:pt idx="33">
                  <c:v>43721</c:v>
                </c:pt>
                <c:pt idx="34">
                  <c:v>43728</c:v>
                </c:pt>
                <c:pt idx="35">
                  <c:v>43742</c:v>
                </c:pt>
                <c:pt idx="36">
                  <c:v>43749</c:v>
                </c:pt>
                <c:pt idx="37">
                  <c:v>43756</c:v>
                </c:pt>
                <c:pt idx="38">
                  <c:v>43763</c:v>
                </c:pt>
                <c:pt idx="39">
                  <c:v>43777</c:v>
                </c:pt>
                <c:pt idx="40">
                  <c:v>43791</c:v>
                </c:pt>
                <c:pt idx="41">
                  <c:v>43805</c:v>
                </c:pt>
                <c:pt idx="42">
                  <c:v>43812</c:v>
                </c:pt>
                <c:pt idx="43">
                  <c:v>44071</c:v>
                </c:pt>
                <c:pt idx="44">
                  <c:v>44085</c:v>
                </c:pt>
                <c:pt idx="45">
                  <c:v>44092</c:v>
                </c:pt>
                <c:pt idx="46">
                  <c:v>44099</c:v>
                </c:pt>
                <c:pt idx="47">
                  <c:v>44106</c:v>
                </c:pt>
                <c:pt idx="48">
                  <c:v>44113</c:v>
                </c:pt>
                <c:pt idx="49">
                  <c:v>44120</c:v>
                </c:pt>
                <c:pt idx="50">
                  <c:v>44127</c:v>
                </c:pt>
                <c:pt idx="51">
                  <c:v>44134</c:v>
                </c:pt>
                <c:pt idx="52">
                  <c:v>44141</c:v>
                </c:pt>
                <c:pt idx="53">
                  <c:v>44148</c:v>
                </c:pt>
                <c:pt idx="54">
                  <c:v>44155</c:v>
                </c:pt>
                <c:pt idx="55">
                  <c:v>44169</c:v>
                </c:pt>
                <c:pt idx="56">
                  <c:v>44176</c:v>
                </c:pt>
                <c:pt idx="57">
                  <c:v>44183</c:v>
                </c:pt>
                <c:pt idx="58">
                  <c:v>44428</c:v>
                </c:pt>
                <c:pt idx="59">
                  <c:v>44435</c:v>
                </c:pt>
                <c:pt idx="60">
                  <c:v>44449</c:v>
                </c:pt>
                <c:pt idx="61">
                  <c:v>44456</c:v>
                </c:pt>
                <c:pt idx="62">
                  <c:v>44463</c:v>
                </c:pt>
                <c:pt idx="63">
                  <c:v>44470</c:v>
                </c:pt>
                <c:pt idx="64">
                  <c:v>44477</c:v>
                </c:pt>
                <c:pt idx="65">
                  <c:v>44484</c:v>
                </c:pt>
                <c:pt idx="66">
                  <c:v>44491</c:v>
                </c:pt>
                <c:pt idx="67">
                  <c:v>44505</c:v>
                </c:pt>
                <c:pt idx="68">
                  <c:v>44512</c:v>
                </c:pt>
                <c:pt idx="69">
                  <c:v>44519</c:v>
                </c:pt>
                <c:pt idx="70">
                  <c:v>44533</c:v>
                </c:pt>
                <c:pt idx="71">
                  <c:v>44540</c:v>
                </c:pt>
                <c:pt idx="72">
                  <c:v>44547</c:v>
                </c:pt>
                <c:pt idx="73">
                  <c:v>44792</c:v>
                </c:pt>
                <c:pt idx="74">
                  <c:v>44799</c:v>
                </c:pt>
                <c:pt idx="75">
                  <c:v>44813</c:v>
                </c:pt>
                <c:pt idx="76">
                  <c:v>44820</c:v>
                </c:pt>
                <c:pt idx="77">
                  <c:v>44827</c:v>
                </c:pt>
                <c:pt idx="78">
                  <c:v>44834</c:v>
                </c:pt>
                <c:pt idx="79">
                  <c:v>44841</c:v>
                </c:pt>
                <c:pt idx="80">
                  <c:v>44848</c:v>
                </c:pt>
                <c:pt idx="81">
                  <c:v>44855</c:v>
                </c:pt>
                <c:pt idx="82">
                  <c:v>44862</c:v>
                </c:pt>
                <c:pt idx="83">
                  <c:v>44869</c:v>
                </c:pt>
                <c:pt idx="84">
                  <c:v>44876</c:v>
                </c:pt>
                <c:pt idx="85">
                  <c:v>44883</c:v>
                </c:pt>
                <c:pt idx="86">
                  <c:v>44897</c:v>
                </c:pt>
                <c:pt idx="87">
                  <c:v>44904</c:v>
                </c:pt>
                <c:pt idx="88">
                  <c:v>44911</c:v>
                </c:pt>
                <c:pt idx="89">
                  <c:v>45156</c:v>
                </c:pt>
                <c:pt idx="90">
                  <c:v>45163</c:v>
                </c:pt>
                <c:pt idx="91">
                  <c:v>45177</c:v>
                </c:pt>
                <c:pt idx="92">
                  <c:v>45184</c:v>
                </c:pt>
                <c:pt idx="93">
                  <c:v>45191</c:v>
                </c:pt>
                <c:pt idx="94">
                  <c:v>45198</c:v>
                </c:pt>
                <c:pt idx="95">
                  <c:v>45205</c:v>
                </c:pt>
                <c:pt idx="96">
                  <c:v>45212</c:v>
                </c:pt>
                <c:pt idx="97">
                  <c:v>45219</c:v>
                </c:pt>
                <c:pt idx="98">
                  <c:v>45233</c:v>
                </c:pt>
                <c:pt idx="99">
                  <c:v>45240</c:v>
                </c:pt>
                <c:pt idx="100">
                  <c:v>45247</c:v>
                </c:pt>
                <c:pt idx="101">
                  <c:v>45261</c:v>
                </c:pt>
                <c:pt idx="102">
                  <c:v>45268</c:v>
                </c:pt>
                <c:pt idx="103" formatCode="d\-mmm">
                  <c:v>45520</c:v>
                </c:pt>
                <c:pt idx="104" formatCode="d\-mmm">
                  <c:v>45527</c:v>
                </c:pt>
                <c:pt idx="105" formatCode="d\-mmm">
                  <c:v>45541</c:v>
                </c:pt>
              </c:numCache>
            </c:numRef>
          </c:xVal>
          <c:yVal>
            <c:numRef>
              <c:f>Sheet3!$B$3:$DL$3</c:f>
              <c:numCache>
                <c:formatCode>General</c:formatCode>
                <c:ptCount val="115"/>
                <c:pt idx="0">
                  <c:v>48</c:v>
                </c:pt>
                <c:pt idx="1">
                  <c:v>50</c:v>
                </c:pt>
                <c:pt idx="2">
                  <c:v>47</c:v>
                </c:pt>
                <c:pt idx="3">
                  <c:v>38</c:v>
                </c:pt>
                <c:pt idx="4">
                  <c:v>45</c:v>
                </c:pt>
                <c:pt idx="5">
                  <c:v>38</c:v>
                </c:pt>
                <c:pt idx="6">
                  <c:v>51</c:v>
                </c:pt>
                <c:pt idx="7">
                  <c:v>43</c:v>
                </c:pt>
                <c:pt idx="8">
                  <c:v>39</c:v>
                </c:pt>
                <c:pt idx="9">
                  <c:v>40</c:v>
                </c:pt>
                <c:pt idx="10">
                  <c:v>40</c:v>
                </c:pt>
                <c:pt idx="11">
                  <c:v>38</c:v>
                </c:pt>
                <c:pt idx="12">
                  <c:v>39</c:v>
                </c:pt>
                <c:pt idx="13">
                  <c:v>52</c:v>
                </c:pt>
                <c:pt idx="14">
                  <c:v>62</c:v>
                </c:pt>
                <c:pt idx="15">
                  <c:v>49</c:v>
                </c:pt>
                <c:pt idx="16">
                  <c:v>50</c:v>
                </c:pt>
                <c:pt idx="17">
                  <c:v>51</c:v>
                </c:pt>
                <c:pt idx="18">
                  <c:v>54</c:v>
                </c:pt>
                <c:pt idx="19">
                  <c:v>52</c:v>
                </c:pt>
                <c:pt idx="20">
                  <c:v>43</c:v>
                </c:pt>
                <c:pt idx="21">
                  <c:v>64</c:v>
                </c:pt>
                <c:pt idx="22">
                  <c:v>47</c:v>
                </c:pt>
                <c:pt idx="23">
                  <c:v>55</c:v>
                </c:pt>
                <c:pt idx="24">
                  <c:v>53</c:v>
                </c:pt>
                <c:pt idx="25">
                  <c:v>51</c:v>
                </c:pt>
                <c:pt idx="26">
                  <c:v>38</c:v>
                </c:pt>
                <c:pt idx="27">
                  <c:v>35</c:v>
                </c:pt>
                <c:pt idx="28">
                  <c:v>55</c:v>
                </c:pt>
                <c:pt idx="29">
                  <c:v>27</c:v>
                </c:pt>
                <c:pt idx="30">
                  <c:v>53</c:v>
                </c:pt>
                <c:pt idx="31">
                  <c:v>45</c:v>
                </c:pt>
                <c:pt idx="32">
                  <c:v>54</c:v>
                </c:pt>
                <c:pt idx="33">
                  <c:v>46</c:v>
                </c:pt>
                <c:pt idx="34">
                  <c:v>54</c:v>
                </c:pt>
                <c:pt idx="35">
                  <c:v>50</c:v>
                </c:pt>
                <c:pt idx="36">
                  <c:v>54</c:v>
                </c:pt>
                <c:pt idx="37">
                  <c:v>40</c:v>
                </c:pt>
                <c:pt idx="38">
                  <c:v>54</c:v>
                </c:pt>
                <c:pt idx="39">
                  <c:v>48</c:v>
                </c:pt>
                <c:pt idx="40">
                  <c:v>32</c:v>
                </c:pt>
                <c:pt idx="41">
                  <c:v>40</c:v>
                </c:pt>
                <c:pt idx="42">
                  <c:v>33</c:v>
                </c:pt>
                <c:pt idx="43">
                  <c:v>40</c:v>
                </c:pt>
                <c:pt idx="44">
                  <c:v>44</c:v>
                </c:pt>
                <c:pt idx="45">
                  <c:v>33</c:v>
                </c:pt>
                <c:pt idx="46">
                  <c:v>38</c:v>
                </c:pt>
                <c:pt idx="47">
                  <c:v>36</c:v>
                </c:pt>
                <c:pt idx="48">
                  <c:v>38</c:v>
                </c:pt>
                <c:pt idx="49">
                  <c:v>33</c:v>
                </c:pt>
                <c:pt idx="50">
                  <c:v>40</c:v>
                </c:pt>
                <c:pt idx="51">
                  <c:v>39</c:v>
                </c:pt>
                <c:pt idx="52">
                  <c:v>38</c:v>
                </c:pt>
                <c:pt idx="53">
                  <c:v>39</c:v>
                </c:pt>
                <c:pt idx="54">
                  <c:v>29</c:v>
                </c:pt>
                <c:pt idx="55">
                  <c:v>32</c:v>
                </c:pt>
                <c:pt idx="56">
                  <c:v>29</c:v>
                </c:pt>
                <c:pt idx="57">
                  <c:v>34</c:v>
                </c:pt>
                <c:pt idx="58">
                  <c:v>49</c:v>
                </c:pt>
                <c:pt idx="59">
                  <c:v>45</c:v>
                </c:pt>
                <c:pt idx="60">
                  <c:v>37</c:v>
                </c:pt>
                <c:pt idx="61">
                  <c:v>42</c:v>
                </c:pt>
                <c:pt idx="62">
                  <c:v>34</c:v>
                </c:pt>
                <c:pt idx="63">
                  <c:v>41</c:v>
                </c:pt>
                <c:pt idx="64">
                  <c:v>41</c:v>
                </c:pt>
                <c:pt idx="65">
                  <c:v>39</c:v>
                </c:pt>
                <c:pt idx="66">
                  <c:v>38</c:v>
                </c:pt>
                <c:pt idx="67">
                  <c:v>41</c:v>
                </c:pt>
                <c:pt idx="68">
                  <c:v>36</c:v>
                </c:pt>
                <c:pt idx="69">
                  <c:v>42</c:v>
                </c:pt>
                <c:pt idx="70">
                  <c:v>31</c:v>
                </c:pt>
                <c:pt idx="71">
                  <c:v>37</c:v>
                </c:pt>
                <c:pt idx="72">
                  <c:v>44</c:v>
                </c:pt>
                <c:pt idx="73">
                  <c:v>46</c:v>
                </c:pt>
                <c:pt idx="74">
                  <c:v>44</c:v>
                </c:pt>
                <c:pt idx="75">
                  <c:v>45</c:v>
                </c:pt>
                <c:pt idx="76">
                  <c:v>31</c:v>
                </c:pt>
                <c:pt idx="77">
                  <c:v>41</c:v>
                </c:pt>
                <c:pt idx="78">
                  <c:v>38</c:v>
                </c:pt>
                <c:pt idx="79">
                  <c:v>43</c:v>
                </c:pt>
                <c:pt idx="80">
                  <c:v>40</c:v>
                </c:pt>
                <c:pt idx="81">
                  <c:v>42</c:v>
                </c:pt>
                <c:pt idx="82">
                  <c:v>38</c:v>
                </c:pt>
                <c:pt idx="83">
                  <c:v>39</c:v>
                </c:pt>
                <c:pt idx="84">
                  <c:v>34</c:v>
                </c:pt>
                <c:pt idx="85">
                  <c:v>38</c:v>
                </c:pt>
                <c:pt idx="86">
                  <c:v>34</c:v>
                </c:pt>
                <c:pt idx="87">
                  <c:v>33</c:v>
                </c:pt>
                <c:pt idx="88">
                  <c:v>37</c:v>
                </c:pt>
                <c:pt idx="89">
                  <c:v>46</c:v>
                </c:pt>
                <c:pt idx="90">
                  <c:v>39</c:v>
                </c:pt>
                <c:pt idx="91">
                  <c:v>36</c:v>
                </c:pt>
                <c:pt idx="92">
                  <c:v>26</c:v>
                </c:pt>
                <c:pt idx="93">
                  <c:v>28</c:v>
                </c:pt>
                <c:pt idx="94">
                  <c:v>28</c:v>
                </c:pt>
                <c:pt idx="95">
                  <c:v>32</c:v>
                </c:pt>
                <c:pt idx="96">
                  <c:v>26</c:v>
                </c:pt>
                <c:pt idx="97">
                  <c:v>24</c:v>
                </c:pt>
                <c:pt idx="98">
                  <c:v>27</c:v>
                </c:pt>
                <c:pt idx="99">
                  <c:v>40</c:v>
                </c:pt>
                <c:pt idx="100">
                  <c:v>23</c:v>
                </c:pt>
                <c:pt idx="101">
                  <c:v>23</c:v>
                </c:pt>
                <c:pt idx="102">
                  <c:v>23</c:v>
                </c:pt>
                <c:pt idx="103">
                  <c:v>51</c:v>
                </c:pt>
                <c:pt idx="104">
                  <c:v>35</c:v>
                </c:pt>
                <c:pt idx="105">
                  <c:v>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9D9-447E-9C27-2B4CF1E2E4BA}"/>
            </c:ext>
          </c:extLst>
        </c:ser>
        <c:ser>
          <c:idx val="2"/>
          <c:order val="1"/>
          <c:tx>
            <c:strRef>
              <c:f>Sheet3!$A$4</c:f>
              <c:strCache>
                <c:ptCount val="1"/>
                <c:pt idx="0">
                  <c:v>Children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Sheet3!$B$1:$DL$1</c:f>
              <c:numCache>
                <c:formatCode>m/d/yyyy</c:formatCode>
                <c:ptCount val="115"/>
                <c:pt idx="0">
                  <c:v>42251</c:v>
                </c:pt>
                <c:pt idx="1">
                  <c:v>42258</c:v>
                </c:pt>
                <c:pt idx="2">
                  <c:v>42265</c:v>
                </c:pt>
                <c:pt idx="3">
                  <c:v>42272</c:v>
                </c:pt>
                <c:pt idx="4">
                  <c:v>42279</c:v>
                </c:pt>
                <c:pt idx="5">
                  <c:v>42286</c:v>
                </c:pt>
                <c:pt idx="6">
                  <c:v>42293</c:v>
                </c:pt>
                <c:pt idx="7">
                  <c:v>42300</c:v>
                </c:pt>
                <c:pt idx="8">
                  <c:v>42314</c:v>
                </c:pt>
                <c:pt idx="9">
                  <c:v>42321</c:v>
                </c:pt>
                <c:pt idx="10">
                  <c:v>42328</c:v>
                </c:pt>
                <c:pt idx="11">
                  <c:v>42342</c:v>
                </c:pt>
                <c:pt idx="12">
                  <c:v>42349</c:v>
                </c:pt>
                <c:pt idx="13">
                  <c:v>42356</c:v>
                </c:pt>
                <c:pt idx="14">
                  <c:v>43329</c:v>
                </c:pt>
                <c:pt idx="15">
                  <c:v>43336</c:v>
                </c:pt>
                <c:pt idx="16">
                  <c:v>43343</c:v>
                </c:pt>
                <c:pt idx="17">
                  <c:v>43350</c:v>
                </c:pt>
                <c:pt idx="18">
                  <c:v>43357</c:v>
                </c:pt>
                <c:pt idx="19">
                  <c:v>43364</c:v>
                </c:pt>
                <c:pt idx="20">
                  <c:v>43371</c:v>
                </c:pt>
                <c:pt idx="21">
                  <c:v>43378</c:v>
                </c:pt>
                <c:pt idx="22">
                  <c:v>43385</c:v>
                </c:pt>
                <c:pt idx="23">
                  <c:v>43392</c:v>
                </c:pt>
                <c:pt idx="24">
                  <c:v>43406</c:v>
                </c:pt>
                <c:pt idx="25">
                  <c:v>43420</c:v>
                </c:pt>
                <c:pt idx="26">
                  <c:v>43434</c:v>
                </c:pt>
                <c:pt idx="27">
                  <c:v>43441</c:v>
                </c:pt>
                <c:pt idx="28">
                  <c:v>43448</c:v>
                </c:pt>
                <c:pt idx="29">
                  <c:v>43455</c:v>
                </c:pt>
                <c:pt idx="30">
                  <c:v>43700</c:v>
                </c:pt>
                <c:pt idx="31">
                  <c:v>43707</c:v>
                </c:pt>
                <c:pt idx="32">
                  <c:v>43714</c:v>
                </c:pt>
                <c:pt idx="33">
                  <c:v>43721</c:v>
                </c:pt>
                <c:pt idx="34">
                  <c:v>43728</c:v>
                </c:pt>
                <c:pt idx="35">
                  <c:v>43742</c:v>
                </c:pt>
                <c:pt idx="36">
                  <c:v>43749</c:v>
                </c:pt>
                <c:pt idx="37">
                  <c:v>43756</c:v>
                </c:pt>
                <c:pt idx="38">
                  <c:v>43763</c:v>
                </c:pt>
                <c:pt idx="39">
                  <c:v>43777</c:v>
                </c:pt>
                <c:pt idx="40">
                  <c:v>43791</c:v>
                </c:pt>
                <c:pt idx="41">
                  <c:v>43805</c:v>
                </c:pt>
                <c:pt idx="42">
                  <c:v>43812</c:v>
                </c:pt>
                <c:pt idx="43">
                  <c:v>44071</c:v>
                </c:pt>
                <c:pt idx="44">
                  <c:v>44085</c:v>
                </c:pt>
                <c:pt idx="45">
                  <c:v>44092</c:v>
                </c:pt>
                <c:pt idx="46">
                  <c:v>44099</c:v>
                </c:pt>
                <c:pt idx="47">
                  <c:v>44106</c:v>
                </c:pt>
                <c:pt idx="48">
                  <c:v>44113</c:v>
                </c:pt>
                <c:pt idx="49">
                  <c:v>44120</c:v>
                </c:pt>
                <c:pt idx="50">
                  <c:v>44127</c:v>
                </c:pt>
                <c:pt idx="51">
                  <c:v>44134</c:v>
                </c:pt>
                <c:pt idx="52">
                  <c:v>44141</c:v>
                </c:pt>
                <c:pt idx="53">
                  <c:v>44148</c:v>
                </c:pt>
                <c:pt idx="54">
                  <c:v>44155</c:v>
                </c:pt>
                <c:pt idx="55">
                  <c:v>44169</c:v>
                </c:pt>
                <c:pt idx="56">
                  <c:v>44176</c:v>
                </c:pt>
                <c:pt idx="57">
                  <c:v>44183</c:v>
                </c:pt>
                <c:pt idx="58">
                  <c:v>44428</c:v>
                </c:pt>
                <c:pt idx="59">
                  <c:v>44435</c:v>
                </c:pt>
                <c:pt idx="60">
                  <c:v>44449</c:v>
                </c:pt>
                <c:pt idx="61">
                  <c:v>44456</c:v>
                </c:pt>
                <c:pt idx="62">
                  <c:v>44463</c:v>
                </c:pt>
                <c:pt idx="63">
                  <c:v>44470</c:v>
                </c:pt>
                <c:pt idx="64">
                  <c:v>44477</c:v>
                </c:pt>
                <c:pt idx="65">
                  <c:v>44484</c:v>
                </c:pt>
                <c:pt idx="66">
                  <c:v>44491</c:v>
                </c:pt>
                <c:pt idx="67">
                  <c:v>44505</c:v>
                </c:pt>
                <c:pt idx="68">
                  <c:v>44512</c:v>
                </c:pt>
                <c:pt idx="69">
                  <c:v>44519</c:v>
                </c:pt>
                <c:pt idx="70">
                  <c:v>44533</c:v>
                </c:pt>
                <c:pt idx="71">
                  <c:v>44540</c:v>
                </c:pt>
                <c:pt idx="72">
                  <c:v>44547</c:v>
                </c:pt>
                <c:pt idx="73">
                  <c:v>44792</c:v>
                </c:pt>
                <c:pt idx="74">
                  <c:v>44799</c:v>
                </c:pt>
                <c:pt idx="75">
                  <c:v>44813</c:v>
                </c:pt>
                <c:pt idx="76">
                  <c:v>44820</c:v>
                </c:pt>
                <c:pt idx="77">
                  <c:v>44827</c:v>
                </c:pt>
                <c:pt idx="78">
                  <c:v>44834</c:v>
                </c:pt>
                <c:pt idx="79">
                  <c:v>44841</c:v>
                </c:pt>
                <c:pt idx="80">
                  <c:v>44848</c:v>
                </c:pt>
                <c:pt idx="81">
                  <c:v>44855</c:v>
                </c:pt>
                <c:pt idx="82">
                  <c:v>44862</c:v>
                </c:pt>
                <c:pt idx="83">
                  <c:v>44869</c:v>
                </c:pt>
                <c:pt idx="84">
                  <c:v>44876</c:v>
                </c:pt>
                <c:pt idx="85">
                  <c:v>44883</c:v>
                </c:pt>
                <c:pt idx="86">
                  <c:v>44897</c:v>
                </c:pt>
                <c:pt idx="87">
                  <c:v>44904</c:v>
                </c:pt>
                <c:pt idx="88">
                  <c:v>44911</c:v>
                </c:pt>
                <c:pt idx="89">
                  <c:v>45156</c:v>
                </c:pt>
                <c:pt idx="90">
                  <c:v>45163</c:v>
                </c:pt>
                <c:pt idx="91">
                  <c:v>45177</c:v>
                </c:pt>
                <c:pt idx="92">
                  <c:v>45184</c:v>
                </c:pt>
                <c:pt idx="93">
                  <c:v>45191</c:v>
                </c:pt>
                <c:pt idx="94">
                  <c:v>45198</c:v>
                </c:pt>
                <c:pt idx="95">
                  <c:v>45205</c:v>
                </c:pt>
                <c:pt idx="96">
                  <c:v>45212</c:v>
                </c:pt>
                <c:pt idx="97">
                  <c:v>45219</c:v>
                </c:pt>
                <c:pt idx="98">
                  <c:v>45233</c:v>
                </c:pt>
                <c:pt idx="99">
                  <c:v>45240</c:v>
                </c:pt>
                <c:pt idx="100">
                  <c:v>45247</c:v>
                </c:pt>
                <c:pt idx="101">
                  <c:v>45261</c:v>
                </c:pt>
                <c:pt idx="102">
                  <c:v>45268</c:v>
                </c:pt>
                <c:pt idx="103" formatCode="d\-mmm">
                  <c:v>45520</c:v>
                </c:pt>
                <c:pt idx="104" formatCode="d\-mmm">
                  <c:v>45527</c:v>
                </c:pt>
                <c:pt idx="105" formatCode="d\-mmm">
                  <c:v>45541</c:v>
                </c:pt>
              </c:numCache>
            </c:numRef>
          </c:xVal>
          <c:yVal>
            <c:numRef>
              <c:f>Sheet3!$B$4:$DL$4</c:f>
              <c:numCache>
                <c:formatCode>General</c:formatCode>
                <c:ptCount val="115"/>
                <c:pt idx="0">
                  <c:v>63</c:v>
                </c:pt>
                <c:pt idx="1">
                  <c:v>40</c:v>
                </c:pt>
                <c:pt idx="2">
                  <c:v>53</c:v>
                </c:pt>
                <c:pt idx="3">
                  <c:v>53</c:v>
                </c:pt>
                <c:pt idx="4">
                  <c:v>68</c:v>
                </c:pt>
                <c:pt idx="5">
                  <c:v>57</c:v>
                </c:pt>
                <c:pt idx="6">
                  <c:v>61</c:v>
                </c:pt>
                <c:pt idx="7">
                  <c:v>58</c:v>
                </c:pt>
                <c:pt idx="8">
                  <c:v>51</c:v>
                </c:pt>
                <c:pt idx="9">
                  <c:v>37</c:v>
                </c:pt>
                <c:pt idx="10">
                  <c:v>47</c:v>
                </c:pt>
                <c:pt idx="11">
                  <c:v>57</c:v>
                </c:pt>
                <c:pt idx="12">
                  <c:v>68</c:v>
                </c:pt>
                <c:pt idx="13">
                  <c:v>47</c:v>
                </c:pt>
                <c:pt idx="14">
                  <c:v>66</c:v>
                </c:pt>
                <c:pt idx="15">
                  <c:v>65</c:v>
                </c:pt>
                <c:pt idx="16">
                  <c:v>72</c:v>
                </c:pt>
                <c:pt idx="17">
                  <c:v>47</c:v>
                </c:pt>
                <c:pt idx="18">
                  <c:v>63</c:v>
                </c:pt>
                <c:pt idx="19">
                  <c:v>68</c:v>
                </c:pt>
                <c:pt idx="20">
                  <c:v>77</c:v>
                </c:pt>
                <c:pt idx="21">
                  <c:v>75</c:v>
                </c:pt>
                <c:pt idx="22">
                  <c:v>73</c:v>
                </c:pt>
                <c:pt idx="23">
                  <c:v>69</c:v>
                </c:pt>
                <c:pt idx="24">
                  <c:v>56</c:v>
                </c:pt>
                <c:pt idx="25">
                  <c:v>52</c:v>
                </c:pt>
                <c:pt idx="26">
                  <c:v>55</c:v>
                </c:pt>
                <c:pt idx="27">
                  <c:v>56</c:v>
                </c:pt>
                <c:pt idx="28">
                  <c:v>65</c:v>
                </c:pt>
                <c:pt idx="29">
                  <c:v>49</c:v>
                </c:pt>
                <c:pt idx="30">
                  <c:v>52</c:v>
                </c:pt>
                <c:pt idx="31">
                  <c:v>49</c:v>
                </c:pt>
                <c:pt idx="32">
                  <c:v>51</c:v>
                </c:pt>
                <c:pt idx="33">
                  <c:v>45</c:v>
                </c:pt>
                <c:pt idx="34">
                  <c:v>53</c:v>
                </c:pt>
                <c:pt idx="35">
                  <c:v>50</c:v>
                </c:pt>
                <c:pt idx="36">
                  <c:v>60</c:v>
                </c:pt>
                <c:pt idx="37">
                  <c:v>48</c:v>
                </c:pt>
                <c:pt idx="38">
                  <c:v>45</c:v>
                </c:pt>
                <c:pt idx="39">
                  <c:v>51</c:v>
                </c:pt>
                <c:pt idx="40">
                  <c:v>45</c:v>
                </c:pt>
                <c:pt idx="41">
                  <c:v>41</c:v>
                </c:pt>
                <c:pt idx="42">
                  <c:v>46</c:v>
                </c:pt>
                <c:pt idx="43">
                  <c:v>29</c:v>
                </c:pt>
                <c:pt idx="44">
                  <c:v>30</c:v>
                </c:pt>
                <c:pt idx="45">
                  <c:v>33</c:v>
                </c:pt>
                <c:pt idx="46">
                  <c:v>34</c:v>
                </c:pt>
                <c:pt idx="47">
                  <c:v>33</c:v>
                </c:pt>
                <c:pt idx="48">
                  <c:v>35</c:v>
                </c:pt>
                <c:pt idx="49">
                  <c:v>34</c:v>
                </c:pt>
                <c:pt idx="50">
                  <c:v>34</c:v>
                </c:pt>
                <c:pt idx="51">
                  <c:v>34</c:v>
                </c:pt>
                <c:pt idx="52">
                  <c:v>34</c:v>
                </c:pt>
                <c:pt idx="53">
                  <c:v>33</c:v>
                </c:pt>
                <c:pt idx="54">
                  <c:v>34</c:v>
                </c:pt>
                <c:pt idx="55">
                  <c:v>31</c:v>
                </c:pt>
                <c:pt idx="56">
                  <c:v>34</c:v>
                </c:pt>
                <c:pt idx="57">
                  <c:v>32</c:v>
                </c:pt>
                <c:pt idx="58">
                  <c:v>20</c:v>
                </c:pt>
                <c:pt idx="59">
                  <c:v>17</c:v>
                </c:pt>
                <c:pt idx="60">
                  <c:v>21</c:v>
                </c:pt>
                <c:pt idx="61">
                  <c:v>21</c:v>
                </c:pt>
                <c:pt idx="62">
                  <c:v>17</c:v>
                </c:pt>
                <c:pt idx="63">
                  <c:v>24</c:v>
                </c:pt>
                <c:pt idx="64">
                  <c:v>22</c:v>
                </c:pt>
                <c:pt idx="65">
                  <c:v>24</c:v>
                </c:pt>
                <c:pt idx="66">
                  <c:v>22</c:v>
                </c:pt>
                <c:pt idx="67">
                  <c:v>24</c:v>
                </c:pt>
                <c:pt idx="68">
                  <c:v>21</c:v>
                </c:pt>
                <c:pt idx="69">
                  <c:v>21</c:v>
                </c:pt>
                <c:pt idx="70">
                  <c:v>24</c:v>
                </c:pt>
                <c:pt idx="71">
                  <c:v>23</c:v>
                </c:pt>
                <c:pt idx="72">
                  <c:v>23</c:v>
                </c:pt>
                <c:pt idx="73">
                  <c:v>29</c:v>
                </c:pt>
                <c:pt idx="74">
                  <c:v>28</c:v>
                </c:pt>
                <c:pt idx="75">
                  <c:v>31</c:v>
                </c:pt>
                <c:pt idx="76">
                  <c:v>29</c:v>
                </c:pt>
                <c:pt idx="77">
                  <c:v>27</c:v>
                </c:pt>
                <c:pt idx="78">
                  <c:v>23</c:v>
                </c:pt>
                <c:pt idx="79">
                  <c:v>33</c:v>
                </c:pt>
                <c:pt idx="80">
                  <c:v>20</c:v>
                </c:pt>
                <c:pt idx="81">
                  <c:v>22</c:v>
                </c:pt>
                <c:pt idx="82">
                  <c:v>33</c:v>
                </c:pt>
                <c:pt idx="83">
                  <c:v>24</c:v>
                </c:pt>
                <c:pt idx="84">
                  <c:v>28</c:v>
                </c:pt>
                <c:pt idx="85">
                  <c:v>17</c:v>
                </c:pt>
                <c:pt idx="86">
                  <c:v>22</c:v>
                </c:pt>
                <c:pt idx="87">
                  <c:v>16</c:v>
                </c:pt>
                <c:pt idx="88">
                  <c:v>14</c:v>
                </c:pt>
                <c:pt idx="89">
                  <c:v>36</c:v>
                </c:pt>
                <c:pt idx="90">
                  <c:v>35</c:v>
                </c:pt>
                <c:pt idx="91">
                  <c:v>31</c:v>
                </c:pt>
                <c:pt idx="92">
                  <c:v>33</c:v>
                </c:pt>
                <c:pt idx="93">
                  <c:v>35</c:v>
                </c:pt>
                <c:pt idx="94">
                  <c:v>34</c:v>
                </c:pt>
                <c:pt idx="95">
                  <c:v>32</c:v>
                </c:pt>
                <c:pt idx="96">
                  <c:v>28</c:v>
                </c:pt>
                <c:pt idx="97">
                  <c:v>33</c:v>
                </c:pt>
                <c:pt idx="98">
                  <c:v>29</c:v>
                </c:pt>
                <c:pt idx="99">
                  <c:v>33</c:v>
                </c:pt>
                <c:pt idx="100">
                  <c:v>32</c:v>
                </c:pt>
                <c:pt idx="101">
                  <c:v>21</c:v>
                </c:pt>
                <c:pt idx="102">
                  <c:v>26</c:v>
                </c:pt>
                <c:pt idx="103">
                  <c:v>16</c:v>
                </c:pt>
                <c:pt idx="104">
                  <c:v>18</c:v>
                </c:pt>
                <c:pt idx="105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9D9-447E-9C27-2B4CF1E2E4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5070616"/>
        <c:axId val="555077456"/>
      </c:scatterChart>
      <c:valAx>
        <c:axId val="555070616"/>
        <c:scaling>
          <c:orientation val="minMax"/>
          <c:min val="432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077456"/>
        <c:crosses val="autoZero"/>
        <c:crossBetween val="midCat"/>
      </c:valAx>
      <c:valAx>
        <c:axId val="555077456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0706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0.24856</cdr:x>
      <cdr:y>0.01559</cdr:y>
    </cdr:from>
    <cdr:to>
      <cdr:x>0.46738</cdr:x>
      <cdr:y>0.89864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D3F05593-9530-0C33-5BBA-BFCF8D519401}"/>
            </a:ext>
          </a:extLst>
        </cdr:cNvPr>
        <cdr:cNvSpPr/>
      </cdr:nvSpPr>
      <cdr:spPr>
        <a:xfrm xmlns:a="http://schemas.openxmlformats.org/drawingml/2006/main">
          <a:off x="2672980" y="85062"/>
          <a:ext cx="2353045" cy="48165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E7794-36F8-4264-BAAB-0858EB97E892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289B3-063F-4B7A-A024-154D78F9F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2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9289B3-063F-4B7A-A024-154D78F9F6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19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6BA88AD-5889-44BE-9959-DBA85A89A1D6}" type="datetime1">
              <a:rPr lang="en-US" smtClean="0"/>
              <a:t>9/8/2024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18CDA-9E32-478D-B0DF-C548B46912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1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80306-4AEF-40BA-8E4B-6E19CDA139F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817668F-F7BA-46D9-9CD7-F9A72E0F7FA1}" type="datetime1">
              <a:rPr lang="en-US" smtClean="0"/>
              <a:t>9/8/2024</a:t>
            </a:fld>
            <a:endParaRPr lang="en-US"/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/>
          </p:nvPr>
        </p:nvSpPr>
        <p:spPr>
          <a:xfrm>
            <a:off x="457200" y="466725"/>
            <a:ext cx="5943600" cy="4459288"/>
          </a:xfrm>
        </p:spPr>
      </p:sp>
      <p:sp>
        <p:nvSpPr>
          <p:cNvPr id="9" name="Notes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49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8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7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95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E416D0-DA8A-4A3D-B34F-CB7DB64CF485}"/>
              </a:ext>
            </a:extLst>
          </p:cNvPr>
          <p:cNvSpPr txBox="1"/>
          <p:nvPr userDrawn="1"/>
        </p:nvSpPr>
        <p:spPr>
          <a:xfrm>
            <a:off x="2082800" y="2152650"/>
            <a:ext cx="8102600" cy="2137316"/>
          </a:xfrm>
          <a:prstGeom prst="rect">
            <a:avLst/>
          </a:prstGeom>
          <a:noFill/>
        </p:spPr>
        <p:txBody>
          <a:bodyPr wrap="square" tIns="45720" bIns="45720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2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zh-TW" altLang="en-US" sz="3600" b="0" kern="1200" dirty="0">
                <a:latin typeface="Trebuchet MS" panose="020B0603020202020204" pitchFamily="34" charset="0"/>
                <a:ea typeface="+mn-ea"/>
                <a:cs typeface="+mn-cs"/>
              </a:rPr>
              <a:t>我們成為一家人</a:t>
            </a:r>
            <a:endParaRPr lang="en-US" altLang="zh-TW" sz="3600" b="0" kern="1200" dirty="0"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indent="0" algn="ctr" defTabSz="914400" rtl="0" eaLnBrk="1" fontAlgn="auto" latinLnBrk="0" hangingPunct="1">
              <a:lnSpc>
                <a:spcPct val="2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lang="en-US" altLang="zh-TW" sz="3600" b="0" kern="1200" dirty="0">
                <a:latin typeface="Trebuchet MS" panose="020B0603020202020204" pitchFamily="34" charset="0"/>
                <a:ea typeface="+mn-ea"/>
                <a:cs typeface="+mn-cs"/>
              </a:rPr>
              <a:t>…</a:t>
            </a:r>
            <a:r>
              <a:rPr lang="zh-TW" altLang="en-US" sz="3600" b="0" kern="1200" dirty="0">
                <a:latin typeface="Trebuchet MS" panose="020B0603020202020204" pitchFamily="34" charset="0"/>
                <a:ea typeface="+mn-ea"/>
                <a:cs typeface="+mn-cs"/>
              </a:rPr>
              <a:t> 因著耶穌</a:t>
            </a:r>
            <a:endParaRPr lang="en-US" sz="3600" b="0" kern="1200" dirty="0"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91307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8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2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3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0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9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0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0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3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9C7BA1F-DB0D-433E-92E4-9F7501E5B99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5CEDA28-858B-4493-BFB8-BC1E4CC9E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1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C2ED0-C700-F4A2-900D-B8E3BB891B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小組長研討會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5F3F3-702C-FB9F-CC9D-86CFC9A2D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1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F35546-2A70-4509-8AA7-AFDBC5EC7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291166"/>
            <a:ext cx="10753725" cy="547793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信仰堅定</a:t>
            </a:r>
            <a:r>
              <a:rPr lang="en-US" altLang="zh-TW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 有見證的基督徒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委身三谷基督徒會堂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出席週五聚會</a:t>
            </a:r>
            <a:r>
              <a:rPr lang="en-US" altLang="zh-TW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 主日崇拜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服從教會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家庭支持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和睦見證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夫妻同心最佳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願意的心 </a:t>
            </a:r>
            <a:r>
              <a:rPr lang="en-US" altLang="zh-TW" b="1" dirty="0">
                <a:latin typeface="DengXian" panose="02010600030101010101" pitchFamily="2" charset="-122"/>
                <a:ea typeface="DengXian" panose="02010600030101010101" pitchFamily="2" charset="-122"/>
              </a:rPr>
              <a:t>(COMMITMENT)</a:t>
            </a:r>
          </a:p>
          <a:p>
            <a:pPr lvl="1"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渴慕善工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40000"/>
              </a:lnSpc>
            </a:pP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責任感</a:t>
            </a:r>
            <a:r>
              <a:rPr lang="en-US" altLang="zh-TW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 時間上的擺上</a:t>
            </a:r>
            <a:endParaRPr lang="en-US" altLang="zh-TW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40000"/>
              </a:lnSpc>
            </a:pPr>
            <a:endParaRPr 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F351FF-46A0-4B99-9FEE-3BA1EDB3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706967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小組長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8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AE45F3D-93C0-C5FF-A83A-EC340070AB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832789"/>
              </p:ext>
            </p:extLst>
          </p:nvPr>
        </p:nvGraphicFramePr>
        <p:xfrm>
          <a:off x="0" y="538556"/>
          <a:ext cx="12191994" cy="4992214"/>
        </p:xfrm>
        <a:graphic>
          <a:graphicData uri="http://schemas.openxmlformats.org/drawingml/2006/table">
            <a:tbl>
              <a:tblPr/>
              <a:tblGrid>
                <a:gridCol w="677333">
                  <a:extLst>
                    <a:ext uri="{9D8B030D-6E8A-4147-A177-3AD203B41FA5}">
                      <a16:colId xmlns:a16="http://schemas.microsoft.com/office/drawing/2014/main" val="39083043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80855016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0012364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0574071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57823393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560268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22484512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7685466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05298467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51747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72756555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74036983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97061564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0372061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349304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4779377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18928141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4527981"/>
                    </a:ext>
                  </a:extLst>
                </a:gridCol>
              </a:tblGrid>
              <a:tr h="445414"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effectLst/>
                          <a:latin typeface="+mn-lt"/>
                        </a:rPr>
                        <a:t>6/20/2009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1H 2010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2H 2010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2015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374582"/>
                  </a:ext>
                </a:extLst>
              </a:tr>
              <a:tr h="4454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effectLst/>
                          <a:latin typeface="+mn-lt"/>
                        </a:rPr>
                        <a:t>TV1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Guangli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Meng Lu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Wenzhong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Wenzhong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Wenzhong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Wenzhong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Wenzhong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Xuesong Dong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Xuesong Dong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Xuesong Dong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Zunde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Zunde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Zunde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Zunde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Zunde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David Jin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effectLst/>
                          <a:latin typeface="+mn-lt"/>
                        </a:rPr>
                        <a:t>David Jin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586220"/>
                  </a:ext>
                </a:extLst>
              </a:tr>
              <a:tr h="4454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TV2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Tianbin Gong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Wenzhong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Weisong Yao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Weisong Yao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Zhou Chen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Zhou Chen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Zhou Chen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Zunde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Zunde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Zunde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Boliang Deng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Boliang Deng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Yawen Wu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Jianhua Liao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Jianhua Liao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Jianhua Liao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Jianhua Liao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250797"/>
                  </a:ext>
                </a:extLst>
              </a:tr>
              <a:tr h="65301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TV3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Peter Wu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Shengyong Lu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Jianzhong Wu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Jianzhong Wu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Jianzhong Wu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Jianzhong Wu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Yawen Wu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Yawen Wu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dirty="0">
                          <a:effectLst/>
                          <a:latin typeface="+mn-lt"/>
                        </a:rPr>
                        <a:t>Yawen Wu</a:t>
                      </a:r>
                    </a:p>
                    <a:p>
                      <a:pPr algn="ctr" rtl="0" fontAlgn="b"/>
                      <a:r>
                        <a:rPr lang="en-US" sz="1200" b="1" dirty="0" err="1">
                          <a:effectLst/>
                          <a:latin typeface="+mn-lt"/>
                        </a:rPr>
                        <a:t>Shibin</a:t>
                      </a:r>
                      <a:r>
                        <a:rPr lang="en-US" sz="1200" b="1" dirty="0">
                          <a:effectLst/>
                          <a:latin typeface="+mn-lt"/>
                        </a:rPr>
                        <a:t> Xie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Shibin Xie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Shibin Xie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Shibin Xie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Shibin Xie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Shibin Xie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742285"/>
                  </a:ext>
                </a:extLst>
              </a:tr>
              <a:tr h="4454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TV4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Jia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Nanhai Li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Nanhai Li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Nanhai Li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Haicheng Ren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Haicheng Ren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Haicheng Ren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Guangli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Guangli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Guangli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Guangli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079095"/>
                  </a:ext>
                </a:extLst>
              </a:tr>
              <a:tr h="4454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TV5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Tianbin Gong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Tianbin Gong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Tianbin Gong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James Li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James Li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James Li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James Li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Haofeng Tang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Haofeng Tang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Mingren Yi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Mingren Yi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Mingren Yi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905767"/>
                  </a:ext>
                </a:extLst>
              </a:tr>
              <a:tr h="3623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TV6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Robin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Robin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Robin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Robin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Robin Liu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39880"/>
                  </a:ext>
                </a:extLst>
              </a:tr>
              <a:tr h="4454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TV7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Gary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Gary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Gary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Xudong Chen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Ximing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Ximing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Ximing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Ximing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930095"/>
                  </a:ext>
                </a:extLst>
              </a:tr>
              <a:tr h="3623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TV8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Sam Yang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628261"/>
                  </a:ext>
                </a:extLst>
              </a:tr>
              <a:tr h="4454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TV9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Gary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Gary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Gary Guan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4360736"/>
                  </a:ext>
                </a:extLst>
              </a:tr>
              <a:tr h="44541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TV10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Eugene Huang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Eugene Huang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>
                          <a:effectLst/>
                          <a:latin typeface="+mn-lt"/>
                        </a:rPr>
                        <a:t>David Jin</a:t>
                      </a: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400" b="1" dirty="0">
                        <a:effectLst/>
                        <a:latin typeface="+mn-lt"/>
                      </a:endParaRPr>
                    </a:p>
                  </a:txBody>
                  <a:tcPr marL="16639" marR="16639" marT="11093" marB="11093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88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291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7140EC-1AFB-4A36-9682-C41C4282D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1185332"/>
            <a:ext cx="10772775" cy="372956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殷勤不可懒惰；要心里火热，常常服侍主。</a:t>
            </a:r>
            <a:br>
              <a:rPr lang="en-US" altLang="zh-CN" sz="54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罗马书 </a:t>
            </a:r>
            <a:r>
              <a:rPr lang="en-US" altLang="zh-TW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12:11</a:t>
            </a:r>
            <a:endParaRPr 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8657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7140EC-1AFB-4A36-9682-C41C4282D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1185332"/>
            <a:ext cx="10772775" cy="372956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rgbClr val="0070C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这些事你们既做在我这弟兄中一个最小的身上，就是做在我身上了。</a:t>
            </a:r>
            <a:br>
              <a:rPr lang="en-US" altLang="zh-CN" sz="48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2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太</a:t>
            </a:r>
            <a:r>
              <a:rPr lang="en-US" altLang="zh-TW" sz="32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25</a:t>
            </a:r>
            <a:r>
              <a:rPr lang="zh-CN" altLang="en-US" sz="32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：</a:t>
            </a:r>
            <a:r>
              <a:rPr lang="en-US" altLang="zh-CN" sz="32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40</a:t>
            </a:r>
            <a:endParaRPr lang="en-US" sz="48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0637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13F7E-D8BB-4A91-BBBD-FBF700167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93556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帖撒羅尼迦前書 </a:t>
            </a:r>
            <a:r>
              <a:rPr lang="en-US" altLang="zh-TW" sz="44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5:14-18</a:t>
            </a:r>
            <a:endParaRPr lang="en-US" sz="44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78D9-AC46-4505-BCB0-02D174EB4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4" y="1879600"/>
            <a:ext cx="10753725" cy="4101465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我們又勸弟兄們，要警戒不守規矩的人，勉勵灰心的人，扶助軟弱的人，也要向眾人忍耐。你們要謹慎，無論是誰都不可以惡報惡；或是彼此相待，或是待眾人，常要追求良善。要常常喜樂，不住的禱告，</a:t>
            </a:r>
            <a:r>
              <a:rPr lang="en-US" altLang="zh-TW" sz="3200" b="1" baseline="30000" dirty="0"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凡事謝恩；因為這是神在基督耶穌裡向你們所定的旨意。</a:t>
            </a:r>
            <a:endParaRPr lang="en-US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2016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F1644-D19A-7618-98BD-782891C74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2"/>
            <a:ext cx="10772775" cy="567266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因為神並非不公義，竟忘記你們所做的工和你們為他名所顯的</a:t>
            </a:r>
            <a:r>
              <a:rPr lang="zh-TW" altLang="en-US" sz="4000" b="1" dirty="0">
                <a:solidFill>
                  <a:srgbClr val="FFC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愛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心，就是：先前伺候聖徒，如今還是伺候。我們願你們各人都顯出這樣的殷勤，使你們有滿足的指</a:t>
            </a:r>
            <a:r>
              <a:rPr lang="zh-TW" altLang="en-US" sz="4000" b="1" dirty="0">
                <a:solidFill>
                  <a:srgbClr val="FFC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望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，一直到底；並且不懈怠，總要效法那些憑</a:t>
            </a:r>
            <a:r>
              <a:rPr lang="zh-TW" altLang="en-US" sz="4000" b="1" dirty="0">
                <a:solidFill>
                  <a:srgbClr val="FFC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信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心和忍耐承受應許的人。 </a:t>
            </a:r>
            <a:b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來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10-12</a:t>
            </a:r>
            <a:endParaRPr 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676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E1491-93CB-A4C6-8BA4-AF256826C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2476499"/>
            <a:ext cx="10780776" cy="1646767"/>
          </a:xfrm>
        </p:spPr>
        <p:txBody>
          <a:bodyPr>
            <a:normAutofit/>
          </a:bodyPr>
          <a:lstStyle/>
          <a:p>
            <a:pPr algn="ctr"/>
            <a:r>
              <a:rPr lang="en-US" altLang="zh-CN" sz="80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HG </a:t>
            </a:r>
            <a:r>
              <a:rPr lang="zh-CN" altLang="en-US" sz="80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過去，現在，未來</a:t>
            </a:r>
            <a:endParaRPr lang="en-US" sz="80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4024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678E55-A55A-15C3-0360-EB7685626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463" y="142840"/>
            <a:ext cx="9293074" cy="657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48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A038C33-7CC5-47AD-BF50-D9CCE61DD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9067" y="1505961"/>
            <a:ext cx="7597422" cy="4544157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3E7A709-A850-4F8E-8BF8-7B85F7016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0"/>
            <a:ext cx="10772775" cy="1658198"/>
          </a:xfrm>
        </p:spPr>
        <p:txBody>
          <a:bodyPr/>
          <a:lstStyle/>
          <a:p>
            <a:r>
              <a:rPr lang="en-US" dirty="0"/>
              <a:t>TV3A + TV3B 2019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775E50-90FC-448A-B435-9790281038F4}"/>
              </a:ext>
            </a:extLst>
          </p:cNvPr>
          <p:cNvCxnSpPr/>
          <p:nvPr/>
        </p:nvCxnSpPr>
        <p:spPr>
          <a:xfrm>
            <a:off x="5746045" y="2340210"/>
            <a:ext cx="0" cy="2739791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620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733F78-3037-65F7-741C-37F28C7EC5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275" y="978195"/>
          <a:ext cx="10753725" cy="5454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CF808F6-D98C-92A7-4772-DFBE083E9EBD}"/>
              </a:ext>
            </a:extLst>
          </p:cNvPr>
          <p:cNvSpPr txBox="1"/>
          <p:nvPr/>
        </p:nvSpPr>
        <p:spPr>
          <a:xfrm>
            <a:off x="5368928" y="312666"/>
            <a:ext cx="226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8/15/2021</a:t>
            </a:r>
            <a:r>
              <a:rPr lang="zh-CN" altLang="en-US" dirty="0"/>
              <a:t>實體</a:t>
            </a:r>
            <a:endParaRPr lang="en-US" dirty="0"/>
          </a:p>
          <a:p>
            <a:r>
              <a:rPr lang="en-US" dirty="0"/>
              <a:t>8/20/2021 HG </a:t>
            </a:r>
            <a:r>
              <a:rPr lang="zh-CN" altLang="en-US" dirty="0"/>
              <a:t>實體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4559A0-EA17-D125-8AAE-DCB168F9288E}"/>
              </a:ext>
            </a:extLst>
          </p:cNvPr>
          <p:cNvSpPr txBox="1"/>
          <p:nvPr/>
        </p:nvSpPr>
        <p:spPr>
          <a:xfrm>
            <a:off x="2971800" y="331864"/>
            <a:ext cx="226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3/22/2020</a:t>
            </a:r>
            <a:r>
              <a:rPr lang="zh-CN" altLang="en-US" dirty="0"/>
              <a:t> 綫上</a:t>
            </a:r>
            <a:endParaRPr lang="en-US" dirty="0"/>
          </a:p>
          <a:p>
            <a:r>
              <a:rPr lang="en-US" dirty="0"/>
              <a:t>3/20/2020 HG</a:t>
            </a:r>
            <a:r>
              <a:rPr lang="zh-CN" altLang="en-US" dirty="0"/>
              <a:t>綫上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DD2F34-D767-BD86-DF24-5796ED6C2E07}"/>
              </a:ext>
            </a:extLst>
          </p:cNvPr>
          <p:cNvSpPr/>
          <p:nvPr/>
        </p:nvSpPr>
        <p:spPr>
          <a:xfrm>
            <a:off x="6934200" y="3429000"/>
            <a:ext cx="406400" cy="1320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59491-82E9-94E9-7415-1005A07E9E19}"/>
              </a:ext>
            </a:extLst>
          </p:cNvPr>
          <p:cNvSpPr/>
          <p:nvPr/>
        </p:nvSpPr>
        <p:spPr>
          <a:xfrm>
            <a:off x="10248900" y="3403600"/>
            <a:ext cx="495300" cy="927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78AEDA-D387-F416-5753-F9628823099F}"/>
              </a:ext>
            </a:extLst>
          </p:cNvPr>
          <p:cNvSpPr/>
          <p:nvPr/>
        </p:nvSpPr>
        <p:spPr>
          <a:xfrm>
            <a:off x="9118600" y="3479800"/>
            <a:ext cx="406400" cy="6096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EFC29E-CFC9-A85C-4B73-B3B7143FDCF9}"/>
              </a:ext>
            </a:extLst>
          </p:cNvPr>
          <p:cNvSpPr/>
          <p:nvPr/>
        </p:nvSpPr>
        <p:spPr>
          <a:xfrm>
            <a:off x="7531100" y="3835400"/>
            <a:ext cx="406400" cy="6096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B44551-C864-5772-C7B1-EE34EF956863}"/>
              </a:ext>
            </a:extLst>
          </p:cNvPr>
          <p:cNvSpPr txBox="1"/>
          <p:nvPr/>
        </p:nvSpPr>
        <p:spPr>
          <a:xfrm>
            <a:off x="914400" y="331864"/>
            <a:ext cx="226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2019 TV3A + 3B</a:t>
            </a:r>
          </a:p>
          <a:p>
            <a:r>
              <a:rPr lang="en-US" dirty="0"/>
              <a:t>2020 TV10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413B3E-9325-4E12-3735-DCD315F8520A}"/>
              </a:ext>
            </a:extLst>
          </p:cNvPr>
          <p:cNvSpPr txBox="1"/>
          <p:nvPr/>
        </p:nvSpPr>
        <p:spPr>
          <a:xfrm>
            <a:off x="8235950" y="331864"/>
            <a:ext cx="286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 from 10 to 8 groups</a:t>
            </a:r>
          </a:p>
        </p:txBody>
      </p:sp>
    </p:spTree>
    <p:extLst>
      <p:ext uri="{BB962C8B-B14F-4D97-AF65-F5344CB8AC3E}">
        <p14:creationId xmlns:p14="http://schemas.microsoft.com/office/powerpoint/2010/main" val="349457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A622488-2F46-435E-85D7-15FBB465A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656" y="127394"/>
            <a:ext cx="11176813" cy="1276300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將你最好的獻與主　　　　　　               </a:t>
            </a:r>
            <a:r>
              <a:rPr lang="en-US" altLang="zh-TW" sz="40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1/3</a:t>
            </a:r>
            <a:endParaRPr lang="en-US" sz="40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78CBB78-0562-43B3-AE4F-8EC839029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1403694"/>
            <a:ext cx="10753725" cy="5326912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將你最好的獻於主，獻你年輕的力量；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將你純潔熱情心靈，忠心為真理打仗。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主耶穌已做你榜樣，勇敢堅定不懼怕；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你要忠心敬虔愛主，將最好奉獻與祂。</a:t>
            </a:r>
            <a:endParaRPr lang="en-US" altLang="zh-TW" sz="36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zh-TW" altLang="en-US" sz="28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將你最好的獻於主，獻你年輕的力量；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穿上救恩全副軍裝，忠心為真理打仗。</a:t>
            </a:r>
          </a:p>
        </p:txBody>
      </p:sp>
    </p:spTree>
    <p:extLst>
      <p:ext uri="{BB962C8B-B14F-4D97-AF65-F5344CB8AC3E}">
        <p14:creationId xmlns:p14="http://schemas.microsoft.com/office/powerpoint/2010/main" val="738256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67AE642-D5D5-6F92-B950-999D0126E8D3}"/>
              </a:ext>
            </a:extLst>
          </p:cNvPr>
          <p:cNvGraphicFramePr>
            <a:graphicFrameLocks/>
          </p:cNvGraphicFramePr>
          <p:nvPr/>
        </p:nvGraphicFramePr>
        <p:xfrm>
          <a:off x="-2" y="241595"/>
          <a:ext cx="12192000" cy="3136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19A2860-3A26-4977-9EB8-43EE25DC91F9}"/>
              </a:ext>
            </a:extLst>
          </p:cNvPr>
          <p:cNvGraphicFramePr>
            <a:graphicFrameLocks/>
          </p:cNvGraphicFramePr>
          <p:nvPr/>
        </p:nvGraphicFramePr>
        <p:xfrm>
          <a:off x="-1" y="3609752"/>
          <a:ext cx="12191999" cy="2791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2367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55DD2-89C4-D5F1-E0C9-35BF8402E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01676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討論 </a:t>
            </a:r>
            <a:r>
              <a:rPr lang="en-US" altLang="zh-CN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-</a:t>
            </a:r>
            <a:r>
              <a:rPr lang="zh-CN" altLang="en-US" sz="54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教會面臨的挑戰</a:t>
            </a:r>
            <a:endParaRPr lang="en-US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02BA6-C89A-3643-9D11-1789E2980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老齡化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小孩子減少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青少年傳道人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5055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C3CF3-8755-A636-3A6B-E14B59845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教會異象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BF84D-8138-6D75-A479-7712A1B75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藉神的道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在三谷地區建立基督化華人家庭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薪火傳承耶穌的愛與教訓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.</a:t>
            </a:r>
          </a:p>
          <a:p>
            <a:pPr algn="ctr">
              <a:lnSpc>
                <a:spcPct val="200000"/>
              </a:lnSpc>
            </a:pPr>
            <a:endParaRPr 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2845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50A416-D1D4-470B-BC71-F98AC4A7E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84" y="2051407"/>
            <a:ext cx="9812853" cy="292791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配合教會異象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 藉著小組查經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 分享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 見證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 彼此關懷造就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 培養門徒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TW" altLang="en-US" sz="40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促進教會增長</a:t>
            </a:r>
            <a:r>
              <a:rPr lang="en-US" altLang="zh-TW" sz="4000" b="1" dirty="0">
                <a:solidFill>
                  <a:srgbClr val="00B05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4CE3FC0-AC8E-4B35-9337-C9C6517CF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2" y="220483"/>
            <a:ext cx="10772775" cy="1658198"/>
          </a:xfrm>
        </p:spPr>
        <p:txBody>
          <a:bodyPr>
            <a:normAutofit/>
          </a:bodyPr>
          <a:lstStyle/>
          <a:p>
            <a:r>
              <a:rPr lang="en-US" altLang="zh-TW" sz="48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Home Group</a:t>
            </a:r>
            <a:r>
              <a:rPr lang="zh-TW" altLang="en-US" sz="48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 目標</a:t>
            </a:r>
            <a:endParaRPr lang="en-US" sz="48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541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63-09AB-39A7-9F72-C14A7E8D7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130" y="116761"/>
            <a:ext cx="10772775" cy="1658198"/>
          </a:xfrm>
        </p:spPr>
        <p:txBody>
          <a:bodyPr/>
          <a:lstStyle/>
          <a:p>
            <a:r>
              <a:rPr lang="zh-CN" altLang="en-US" dirty="0"/>
              <a:t>教會年會主題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EF6DD-F1B5-12A2-A49F-C1FD2DB56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628900"/>
            <a:ext cx="10753725" cy="3148965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b="1" dirty="0">
                <a:latin typeface="DengXian" panose="02010600030101010101" pitchFamily="2" charset="-122"/>
                <a:ea typeface="DengXian" panose="02010600030101010101" pitchFamily="2" charset="-122"/>
              </a:rPr>
              <a:t>歸屬， 扎根，連結</a:t>
            </a:r>
            <a:endParaRPr lang="en-US" sz="4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95525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1E22B-2975-40AA-DC36-CA0E75793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431352"/>
            <a:ext cx="10772775" cy="829537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討論</a:t>
            </a:r>
            <a:endParaRPr lang="en-US" sz="44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F5DA-30BD-C01E-1C10-E13C679A9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429" y="1682070"/>
            <a:ext cx="10753725" cy="376618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目前面臨的挑戰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需要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對未來的期望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如何配合教會歸屬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扎根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連結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2803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824BD4-5D2A-5F12-D106-82E3C1F49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963735"/>
              </p:ext>
            </p:extLst>
          </p:nvPr>
        </p:nvGraphicFramePr>
        <p:xfrm>
          <a:off x="0" y="1858962"/>
          <a:ext cx="12191998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2211474809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1869608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426633843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43937284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249155870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67929420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943279466"/>
                    </a:ext>
                  </a:extLst>
                </a:gridCol>
              </a:tblGrid>
              <a:tr h="245903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Children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Youth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Young Adult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/>
                        <a:t>Adults with children (</a:t>
                      </a:r>
                      <a:r>
                        <a:rPr lang="en-US" sz="3200" dirty="0"/>
                        <a:t>Young Parent)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Adults with youth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Empty Nested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Senior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8551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834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20989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854F1A-7064-46D5-94C6-ED2738BCE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619" y="1371600"/>
            <a:ext cx="10753725" cy="5411972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40000"/>
              </a:lnSpc>
              <a:spcBef>
                <a:spcPts val="0"/>
              </a:spcBef>
              <a:buNone/>
            </a:pP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將你最好的獻於主，主在你心居首位；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主在事業上居首位，完全奉獻不收回。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樂意施捨必得賞賜，因神將愛子賜下；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你要向主感恩事奉，將最好奉獻與祂。</a:t>
            </a:r>
          </a:p>
          <a:p>
            <a:pPr marL="0" indent="0" algn="ctr">
              <a:lnSpc>
                <a:spcPct val="140000"/>
              </a:lnSpc>
              <a:spcBef>
                <a:spcPts val="0"/>
              </a:spcBef>
              <a:buNone/>
            </a:pPr>
            <a:r>
              <a:rPr lang="zh-TW" altLang="en-US" sz="28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　</a:t>
            </a:r>
          </a:p>
          <a:p>
            <a:pPr marL="0" indent="0" algn="ctr">
              <a:lnSpc>
                <a:spcPct val="140000"/>
              </a:lnSpc>
              <a:spcBef>
                <a:spcPts val="0"/>
              </a:spcBef>
              <a:buNone/>
            </a:pP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將你最好的獻於主，獻你年輕的力量；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穿上救恩全副軍裝，忠心為真理打仗。</a:t>
            </a:r>
            <a:endParaRPr lang="en-US" sz="36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046260-4FA0-45F9-AF76-41803203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656" y="0"/>
            <a:ext cx="10772775" cy="1658198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將你最好的獻與主　　　　　                            </a:t>
            </a:r>
            <a:r>
              <a:rPr lang="en-US" altLang="zh-TW" sz="40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2/3</a:t>
            </a:r>
            <a:endParaRPr lang="en-US" sz="40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0383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FFD0DD-94AE-47C0-9D41-2B71B3AF0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456661"/>
            <a:ext cx="10753725" cy="5284381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40000"/>
              </a:lnSpc>
              <a:spcBef>
                <a:spcPts val="0"/>
              </a:spcBef>
              <a:buNone/>
            </a:pP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將你最好的獻於主，主愛偉大無可比；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祂將自己做你贖價，天上榮耀賞賜你。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祂捨生命毫無怨言，救你脫罪把血洒；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你要熱心敬虔愛主，將最好奉獻與祂。</a:t>
            </a:r>
          </a:p>
          <a:p>
            <a:pPr marL="0" indent="0" algn="ctr">
              <a:lnSpc>
                <a:spcPct val="140000"/>
              </a:lnSpc>
              <a:spcBef>
                <a:spcPts val="0"/>
              </a:spcBef>
              <a:buNone/>
            </a:pPr>
            <a:r>
              <a:rPr lang="zh-TW" altLang="en-US" sz="28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　</a:t>
            </a:r>
          </a:p>
          <a:p>
            <a:pPr marL="0" indent="0" algn="ctr">
              <a:lnSpc>
                <a:spcPct val="140000"/>
              </a:lnSpc>
              <a:spcBef>
                <a:spcPts val="0"/>
              </a:spcBef>
              <a:buNone/>
            </a:pP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將你最好的獻於主，獻你年輕的力量；</a:t>
            </a:r>
            <a:b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</a:br>
            <a:r>
              <a:rPr lang="zh-TW" altLang="en-US" sz="36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穿上救恩全副軍裝，忠心為真理打仗。</a:t>
            </a:r>
            <a:endParaRPr lang="en-US" sz="36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46E1E2-0590-4A3A-B29C-0EC628B2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6" y="0"/>
            <a:ext cx="10772775" cy="1148316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將你最好的獻與主　　　　　                           </a:t>
            </a:r>
            <a:r>
              <a:rPr lang="en-US" altLang="zh-TW" sz="4000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3/3</a:t>
            </a:r>
            <a:endParaRPr lang="en-US" sz="4000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729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9117C-EFF8-B190-7EB2-B48FA9B7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326" y="233719"/>
            <a:ext cx="10772775" cy="59562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彼此連合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1D32243-9B96-1D5B-AD2F-67E4D11875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4765" y="829339"/>
            <a:ext cx="10402470" cy="592655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兄弟相愛相親，須要心誠意真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，</a:t>
            </a:r>
            <a:b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彼此連合同意同心，正如天上良民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。</a:t>
            </a:r>
            <a:b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在父寶座之前，盡心盡力祈求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，</a:t>
            </a:r>
            <a:b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一樣盼望，一樣懼怕，一樣安慰憂愁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。</a:t>
            </a:r>
            <a:b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我也將你體諒，你也代我</a:t>
            </a:r>
            <a:r>
              <a:rPr kumimoji="0" lang="zh-CN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擔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當，</a:t>
            </a:r>
            <a:b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倘或見人愁苦非常，大家都要心傷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。</a:t>
            </a:r>
            <a:b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在天永無愁苦，罪孽毫無存留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，</a:t>
            </a:r>
            <a:b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愛心全備情誼深厚，永享快樂無休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。</a:t>
            </a: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214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CA88A-E85A-469A-B547-5BA307C0E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637414"/>
            <a:ext cx="10753725" cy="41404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小組長家庭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培訓</a:t>
            </a:r>
            <a:endParaRPr lang="en-US" altLang="zh-CN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探討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HG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未來發展方向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團契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50000"/>
              </a:lnSpc>
            </a:pP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經驗分享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50000"/>
              </a:lnSpc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彼此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支持</a:t>
            </a:r>
            <a:endParaRPr lang="en-US" altLang="zh-TW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50000"/>
              </a:lnSpc>
            </a:pP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A20744-1D18-4AC8-93EC-0C912F24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6" y="305785"/>
            <a:ext cx="10772775" cy="95712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目的</a:t>
            </a:r>
            <a:endParaRPr lang="en-US" sz="4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114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B56E1-EAD3-9344-3657-005027A4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4" y="259634"/>
            <a:ext cx="10772775" cy="787007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</a:rPr>
              <a:t>課程</a:t>
            </a:r>
            <a:endParaRPr lang="en-US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45F3D2-EF2F-A53A-A525-650D93F5A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557994"/>
              </p:ext>
            </p:extLst>
          </p:nvPr>
        </p:nvGraphicFramePr>
        <p:xfrm>
          <a:off x="762001" y="1046640"/>
          <a:ext cx="10753726" cy="5641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604">
                  <a:extLst>
                    <a:ext uri="{9D8B030D-6E8A-4147-A177-3AD203B41FA5}">
                      <a16:colId xmlns:a16="http://schemas.microsoft.com/office/drawing/2014/main" val="1367481040"/>
                    </a:ext>
                  </a:extLst>
                </a:gridCol>
                <a:gridCol w="4465674">
                  <a:extLst>
                    <a:ext uri="{9D8B030D-6E8A-4147-A177-3AD203B41FA5}">
                      <a16:colId xmlns:a16="http://schemas.microsoft.com/office/drawing/2014/main" val="98126186"/>
                    </a:ext>
                  </a:extLst>
                </a:gridCol>
                <a:gridCol w="2339163">
                  <a:extLst>
                    <a:ext uri="{9D8B030D-6E8A-4147-A177-3AD203B41FA5}">
                      <a16:colId xmlns:a16="http://schemas.microsoft.com/office/drawing/2014/main" val="3008982934"/>
                    </a:ext>
                  </a:extLst>
                </a:gridCol>
                <a:gridCol w="1574285">
                  <a:extLst>
                    <a:ext uri="{9D8B030D-6E8A-4147-A177-3AD203B41FA5}">
                      <a16:colId xmlns:a16="http://schemas.microsoft.com/office/drawing/2014/main" val="1615125934"/>
                    </a:ext>
                  </a:extLst>
                </a:gridCol>
              </a:tblGrid>
              <a:tr h="516346">
                <a:tc>
                  <a:txBody>
                    <a:bodyPr/>
                    <a:lstStyle/>
                    <a:p>
                      <a:r>
                        <a:rPr lang="en-US" altLang="zh-CN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Date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Topics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Note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909616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9/8/2024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HG</a:t>
                      </a: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理念一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南海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268357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9/15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HG</a:t>
                      </a: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理念二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淮中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343345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9/22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Core Group </a:t>
                      </a: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（同工的選擇和培養）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南海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425652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9/29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夫妻同工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淮中</a:t>
                      </a:r>
                      <a:r>
                        <a:rPr lang="en-US" altLang="zh-CN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/</a:t>
                      </a: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珊珊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Potluck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482472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10/6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組長的角色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南海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530995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10/13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聚會流程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淮中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499268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10/20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詩歌帶領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b="1" dirty="0" err="1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Balex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736818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10/27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查經帶領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南海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Potluck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957723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11/3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関懷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淮中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998940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11/10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禱告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淮中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046951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11/17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外展活動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南海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623303"/>
                  </a:ext>
                </a:extLst>
              </a:tr>
              <a:tr h="42705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總結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南海</a:t>
                      </a:r>
                      <a:endParaRPr lang="en-US" sz="2200" b="1" dirty="0">
                        <a:latin typeface="DengXian" panose="02010600030101010101" pitchFamily="2" charset="-122"/>
                        <a:ea typeface="DengXian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DengXian" panose="02010600030101010101" pitchFamily="2" charset="-122"/>
                          <a:ea typeface="DengXian" panose="02010600030101010101" pitchFamily="2" charset="-122"/>
                        </a:rPr>
                        <a:t>Potluck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731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273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9DF2-068C-411E-FC89-A3C58BE21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148862"/>
            <a:ext cx="10772775" cy="1105983"/>
          </a:xfrm>
        </p:spPr>
        <p:txBody>
          <a:bodyPr/>
          <a:lstStyle/>
          <a:p>
            <a:pPr algn="ctr"/>
            <a:r>
              <a:rPr lang="zh-CN" altLang="en-US" b="1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感恩</a:t>
            </a:r>
            <a:endParaRPr lang="en-US" b="1" dirty="0">
              <a:latin typeface="DengXian Light" panose="02010600030101010101" pitchFamily="2" charset="-122"/>
              <a:ea typeface="DengXian Light" panose="02010600030101010101" pitchFamily="2" charset="-122"/>
            </a:endParaRPr>
          </a:p>
        </p:txBody>
      </p:sp>
      <p:pic>
        <p:nvPicPr>
          <p:cNvPr id="4" name="Picture 2" descr="Image result for church congregation circle">
            <a:extLst>
              <a:ext uri="{FF2B5EF4-FFF2-40B4-BE49-F238E27FC236}">
                <a16:creationId xmlns:a16="http://schemas.microsoft.com/office/drawing/2014/main" id="{08245AFE-95D2-11D7-CDC9-20A0BC4E15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051" y="1254845"/>
            <a:ext cx="5401136" cy="540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277E4FB-9240-AB1E-B1C5-098757DD846B}"/>
              </a:ext>
            </a:extLst>
          </p:cNvPr>
          <p:cNvSpPr/>
          <p:nvPr/>
        </p:nvSpPr>
        <p:spPr>
          <a:xfrm>
            <a:off x="5741581" y="3583173"/>
            <a:ext cx="754912" cy="754912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Three Gears Working Together Stock Illustrations – 88 Three Gears Working  Together Stock Illustrations, Vectors &amp; Clipart - Dreamstime">
            <a:extLst>
              <a:ext uri="{FF2B5EF4-FFF2-40B4-BE49-F238E27FC236}">
                <a16:creationId xmlns:a16="http://schemas.microsoft.com/office/drawing/2014/main" id="{32D7F2D6-FA9B-CE46-74DB-239F91E63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100" y="2556216"/>
            <a:ext cx="3352800" cy="277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13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62D3B1A-699E-10BC-4102-947AB60AA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0"/>
            <a:ext cx="10772775" cy="1658198"/>
          </a:xfrm>
        </p:spPr>
        <p:txBody>
          <a:bodyPr/>
          <a:lstStyle/>
          <a:p>
            <a:r>
              <a:rPr lang="en-US" dirty="0"/>
              <a:t>2019 Training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BD6D95-ED46-5C70-D0C5-F74AE623B3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075268"/>
              </p:ext>
            </p:extLst>
          </p:nvPr>
        </p:nvGraphicFramePr>
        <p:xfrm>
          <a:off x="1899019" y="1490368"/>
          <a:ext cx="8882395" cy="4693920"/>
        </p:xfrm>
        <a:graphic>
          <a:graphicData uri="http://schemas.openxmlformats.org/drawingml/2006/table">
            <a:tbl>
              <a:tblPr/>
              <a:tblGrid>
                <a:gridCol w="2983929">
                  <a:extLst>
                    <a:ext uri="{9D8B030D-6E8A-4147-A177-3AD203B41FA5}">
                      <a16:colId xmlns:a16="http://schemas.microsoft.com/office/drawing/2014/main" val="269535915"/>
                    </a:ext>
                  </a:extLst>
                </a:gridCol>
                <a:gridCol w="5898466">
                  <a:extLst>
                    <a:ext uri="{9D8B030D-6E8A-4147-A177-3AD203B41FA5}">
                      <a16:colId xmlns:a16="http://schemas.microsoft.com/office/drawing/2014/main" val="1260144670"/>
                    </a:ext>
                  </a:extLst>
                </a:gridCol>
              </a:tblGrid>
              <a:tr h="3932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8-Dec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80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 dirty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明確教會小組的目標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680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80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453176"/>
                  </a:ext>
                </a:extLst>
              </a:tr>
              <a:tr h="3682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15-Dec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認識小組長的角色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8B8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015971"/>
                  </a:ext>
                </a:extLst>
              </a:tr>
              <a:tr h="3932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22-Dec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8B8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8BF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 dirty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知道小組長的職責 </a:t>
                      </a:r>
                      <a:r>
                        <a:rPr lang="en-US" altLang="zh-TW" sz="2800" b="0" dirty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I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E8B8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8B8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BF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11053"/>
                  </a:ext>
                </a:extLst>
              </a:tr>
              <a:tr h="3932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5-Jan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8BF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 dirty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知道小組長的職責 </a:t>
                      </a:r>
                      <a:r>
                        <a:rPr lang="en-US" altLang="zh-TW" sz="2800" b="0" dirty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II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BF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594966"/>
                  </a:ext>
                </a:extLst>
              </a:tr>
              <a:tr h="3682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 dirty="0">
                          <a:effectLst/>
                        </a:rPr>
                        <a:t>12-Jan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清楚小組長的使命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79128"/>
                  </a:ext>
                </a:extLst>
              </a:tr>
              <a:tr h="3682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19-Jan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付上小組長的代價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234037"/>
                  </a:ext>
                </a:extLst>
              </a:tr>
              <a:tr h="3932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26-Jan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熟悉小組聚會的流程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701860"/>
                  </a:ext>
                </a:extLst>
              </a:tr>
              <a:tr h="3932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2-Feb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了解小組成長的周期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431305"/>
                  </a:ext>
                </a:extLst>
              </a:tr>
              <a:tr h="3682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9-Feb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掌握溝通的技巧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270195"/>
                  </a:ext>
                </a:extLst>
              </a:tr>
              <a:tr h="39326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16-Feb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明白小組長服事的動力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6891"/>
                  </a:ext>
                </a:extLst>
              </a:tr>
              <a:tr h="36823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800">
                          <a:effectLst/>
                        </a:rPr>
                        <a:t>23-Feb</a:t>
                      </a:r>
                    </a:p>
                  </a:txBody>
                  <a:tcPr marL="8175" marR="8175" marT="0" marB="0" anchor="b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zh-TW" altLang="en-US" sz="2800" b="0" dirty="0">
                          <a:effectLst/>
                          <a:latin typeface="PMingLiU" panose="02020500000000000000" pitchFamily="18" charset="-120"/>
                          <a:ea typeface="PMingLiU" panose="02020500000000000000" pitchFamily="18" charset="-120"/>
                        </a:rPr>
                        <a:t>小組長的成長之路</a:t>
                      </a:r>
                    </a:p>
                  </a:txBody>
                  <a:tcPr marL="8175" marR="8175" marT="0" marB="0" anchor="ctr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150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12767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7107</TotalTime>
  <Words>1459</Words>
  <Application>Microsoft Office PowerPoint</Application>
  <PresentationFormat>Widescreen</PresentationFormat>
  <Paragraphs>273</Paragraphs>
  <Slides>27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DengXian</vt:lpstr>
      <vt:lpstr>DengXian Light</vt:lpstr>
      <vt:lpstr>PMingLiU</vt:lpstr>
      <vt:lpstr>Arial</vt:lpstr>
      <vt:lpstr>Calibri</vt:lpstr>
      <vt:lpstr>Calibri Light</vt:lpstr>
      <vt:lpstr>Trebuchet MS</vt:lpstr>
      <vt:lpstr>Metropolitan</vt:lpstr>
      <vt:lpstr>小組長研討會</vt:lpstr>
      <vt:lpstr>將你最好的獻與主　　　　　　               1/3</vt:lpstr>
      <vt:lpstr>將你最好的獻與主　　　　　                            2/3</vt:lpstr>
      <vt:lpstr>將你最好的獻與主　　　　　                           3/3</vt:lpstr>
      <vt:lpstr>彼此連合</vt:lpstr>
      <vt:lpstr>目的</vt:lpstr>
      <vt:lpstr>課程</vt:lpstr>
      <vt:lpstr>感恩</vt:lpstr>
      <vt:lpstr>2019 Training</vt:lpstr>
      <vt:lpstr>小組長</vt:lpstr>
      <vt:lpstr>PowerPoint Presentation</vt:lpstr>
      <vt:lpstr>殷勤不可懒惰；要心里火热，常常服侍主。 罗马书 12:11</vt:lpstr>
      <vt:lpstr>这些事你们既做在我这弟兄中一个最小的身上，就是做在我身上了。 太25：40</vt:lpstr>
      <vt:lpstr>帖撒羅尼迦前書 5:14-18</vt:lpstr>
      <vt:lpstr>因為神並非不公義，竟忘記你們所做的工和你們為他名所顯的愛心，就是：先前伺候聖徒，如今還是伺候。我們願你們各人都顯出這樣的殷勤，使你們有滿足的指望，一直到底；並且不懈怠，總要效法那些憑信心和忍耐承受應許的人。  來6：10-12</vt:lpstr>
      <vt:lpstr>HG 過去，現在，未來</vt:lpstr>
      <vt:lpstr>PowerPoint Presentation</vt:lpstr>
      <vt:lpstr>TV3A + TV3B 2019</vt:lpstr>
      <vt:lpstr>PowerPoint Presentation</vt:lpstr>
      <vt:lpstr>PowerPoint Presentation</vt:lpstr>
      <vt:lpstr>討論 -教會面臨的挑戰</vt:lpstr>
      <vt:lpstr>教會異象</vt:lpstr>
      <vt:lpstr>Home Group 目標</vt:lpstr>
      <vt:lpstr>教會年會主題</vt:lpstr>
      <vt:lpstr>討論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yumei wu</dc:creator>
  <cp:lastModifiedBy>yumei wu</cp:lastModifiedBy>
  <cp:revision>20</cp:revision>
  <dcterms:created xsi:type="dcterms:W3CDTF">2024-09-04T04:10:14Z</dcterms:created>
  <dcterms:modified xsi:type="dcterms:W3CDTF">2024-09-09T02:41:02Z</dcterms:modified>
</cp:coreProperties>
</file>