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1" r:id="rId2"/>
    <p:sldId id="270" r:id="rId3"/>
    <p:sldId id="257" r:id="rId4"/>
    <p:sldId id="266" r:id="rId5"/>
    <p:sldId id="282" r:id="rId6"/>
    <p:sldId id="285" r:id="rId7"/>
    <p:sldId id="283" r:id="rId8"/>
    <p:sldId id="273" r:id="rId9"/>
    <p:sldId id="284" r:id="rId10"/>
    <p:sldId id="286" r:id="rId11"/>
    <p:sldId id="307" r:id="rId12"/>
    <p:sldId id="308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5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271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33928-8559-41B9-957B-7B7440F19268}" v="7" dt="2022-07-23T21:55:20.872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/>
  </p:normalViewPr>
  <p:slideViewPr>
    <p:cSldViewPr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Nanhai" userId="2bb7334e-3d3f-45e2-a78f-cfeb8af37c55" providerId="ADAL" clId="{D5E33928-8559-41B9-957B-7B7440F19268}"/>
    <pc:docChg chg="undo custSel addSld delSld modSld">
      <pc:chgData name="Li, Nanhai" userId="2bb7334e-3d3f-45e2-a78f-cfeb8af37c55" providerId="ADAL" clId="{D5E33928-8559-41B9-957B-7B7440F19268}" dt="2022-07-23T22:31:41.653" v="1579" actId="6549"/>
      <pc:docMkLst>
        <pc:docMk/>
      </pc:docMkLst>
      <pc:sldChg chg="modSp mod">
        <pc:chgData name="Li, Nanhai" userId="2bb7334e-3d3f-45e2-a78f-cfeb8af37c55" providerId="ADAL" clId="{D5E33928-8559-41B9-957B-7B7440F19268}" dt="2022-07-23T20:36:54.941" v="54" actId="242"/>
        <pc:sldMkLst>
          <pc:docMk/>
          <pc:sldMk cId="576090978" sldId="257"/>
        </pc:sldMkLst>
        <pc:spChg chg="mod">
          <ac:chgData name="Li, Nanhai" userId="2bb7334e-3d3f-45e2-a78f-cfeb8af37c55" providerId="ADAL" clId="{D5E33928-8559-41B9-957B-7B7440F19268}" dt="2022-07-23T20:36:54.941" v="54" actId="242"/>
          <ac:spMkLst>
            <pc:docMk/>
            <pc:sldMk cId="576090978" sldId="257"/>
            <ac:spMk id="3" creationId="{00000000-0000-0000-0000-000000000000}"/>
          </ac:spMkLst>
        </pc:spChg>
      </pc:sldChg>
      <pc:sldChg chg="addSp modSp mod modAnim">
        <pc:chgData name="Li, Nanhai" userId="2bb7334e-3d3f-45e2-a78f-cfeb8af37c55" providerId="ADAL" clId="{D5E33928-8559-41B9-957B-7B7440F19268}" dt="2022-07-23T21:09:18.701" v="537" actId="113"/>
        <pc:sldMkLst>
          <pc:docMk/>
          <pc:sldMk cId="2905083717" sldId="266"/>
        </pc:sldMkLst>
        <pc:spChg chg="mod">
          <ac:chgData name="Li, Nanhai" userId="2bb7334e-3d3f-45e2-a78f-cfeb8af37c55" providerId="ADAL" clId="{D5E33928-8559-41B9-957B-7B7440F19268}" dt="2022-07-23T21:09:18.701" v="537" actId="113"/>
          <ac:spMkLst>
            <pc:docMk/>
            <pc:sldMk cId="2905083717" sldId="266"/>
            <ac:spMk id="2" creationId="{00000000-0000-0000-0000-000000000000}"/>
          </ac:spMkLst>
        </pc:spChg>
        <pc:spChg chg="mod">
          <ac:chgData name="Li, Nanhai" userId="2bb7334e-3d3f-45e2-a78f-cfeb8af37c55" providerId="ADAL" clId="{D5E33928-8559-41B9-957B-7B7440F19268}" dt="2022-07-23T20:51:22.364" v="291" actId="1076"/>
          <ac:spMkLst>
            <pc:docMk/>
            <pc:sldMk cId="2905083717" sldId="266"/>
            <ac:spMk id="3" creationId="{00000000-0000-0000-0000-000000000000}"/>
          </ac:spMkLst>
        </pc:spChg>
        <pc:picChg chg="add mod">
          <ac:chgData name="Li, Nanhai" userId="2bb7334e-3d3f-45e2-a78f-cfeb8af37c55" providerId="ADAL" clId="{D5E33928-8559-41B9-957B-7B7440F19268}" dt="2022-07-23T20:51:25.817" v="292" actId="1076"/>
          <ac:picMkLst>
            <pc:docMk/>
            <pc:sldMk cId="2905083717" sldId="266"/>
            <ac:picMk id="6" creationId="{E65C0090-37EB-A41B-A792-EE946C5BA54F}"/>
          </ac:picMkLst>
        </pc:picChg>
        <pc:picChg chg="add mod">
          <ac:chgData name="Li, Nanhai" userId="2bb7334e-3d3f-45e2-a78f-cfeb8af37c55" providerId="ADAL" clId="{D5E33928-8559-41B9-957B-7B7440F19268}" dt="2022-07-23T20:51:29.308" v="293" actId="14100"/>
          <ac:picMkLst>
            <pc:docMk/>
            <pc:sldMk cId="2905083717" sldId="266"/>
            <ac:picMk id="8" creationId="{E536594E-422F-BB3F-7337-99FFDD43617F}"/>
          </ac:picMkLst>
        </pc:picChg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2993111047" sldId="268"/>
        </pc:sldMkLst>
      </pc:sldChg>
      <pc:sldChg chg="modSp mod">
        <pc:chgData name="Li, Nanhai" userId="2bb7334e-3d3f-45e2-a78f-cfeb8af37c55" providerId="ADAL" clId="{D5E33928-8559-41B9-957B-7B7440F19268}" dt="2022-07-23T22:16:25.374" v="1332" actId="207"/>
        <pc:sldMkLst>
          <pc:docMk/>
          <pc:sldMk cId="1864551520" sldId="270"/>
        </pc:sldMkLst>
        <pc:spChg chg="mod">
          <ac:chgData name="Li, Nanhai" userId="2bb7334e-3d3f-45e2-a78f-cfeb8af37c55" providerId="ADAL" clId="{D5E33928-8559-41B9-957B-7B7440F19268}" dt="2022-07-23T22:15:15.637" v="1318" actId="242"/>
          <ac:spMkLst>
            <pc:docMk/>
            <pc:sldMk cId="1864551520" sldId="270"/>
            <ac:spMk id="2" creationId="{00000000-0000-0000-0000-000000000000}"/>
          </ac:spMkLst>
        </pc:spChg>
        <pc:spChg chg="mod">
          <ac:chgData name="Li, Nanhai" userId="2bb7334e-3d3f-45e2-a78f-cfeb8af37c55" providerId="ADAL" clId="{D5E33928-8559-41B9-957B-7B7440F19268}" dt="2022-07-23T22:16:25.374" v="1332" actId="207"/>
          <ac:spMkLst>
            <pc:docMk/>
            <pc:sldMk cId="1864551520" sldId="270"/>
            <ac:spMk id="5" creationId="{F4637CA3-C40F-60F8-A0E9-2F321A840487}"/>
          </ac:spMkLst>
        </pc:spChg>
      </pc:sldChg>
      <pc:sldChg chg="addSp modSp mod">
        <pc:chgData name="Li, Nanhai" userId="2bb7334e-3d3f-45e2-a78f-cfeb8af37c55" providerId="ADAL" clId="{D5E33928-8559-41B9-957B-7B7440F19268}" dt="2022-07-23T22:12:51.027" v="1312" actId="1076"/>
        <pc:sldMkLst>
          <pc:docMk/>
          <pc:sldMk cId="242861733" sldId="271"/>
        </pc:sldMkLst>
        <pc:picChg chg="add mod">
          <ac:chgData name="Li, Nanhai" userId="2bb7334e-3d3f-45e2-a78f-cfeb8af37c55" providerId="ADAL" clId="{D5E33928-8559-41B9-957B-7B7440F19268}" dt="2022-07-23T22:12:51.027" v="1312" actId="1076"/>
          <ac:picMkLst>
            <pc:docMk/>
            <pc:sldMk cId="242861733" sldId="271"/>
            <ac:picMk id="4" creationId="{1CA3B8AA-7C32-9F89-1294-BB22A5D4E723}"/>
          </ac:picMkLst>
        </pc:picChg>
      </pc:sldChg>
      <pc:sldChg chg="addSp delSp modSp mod modClrScheme delAnim chgLayout">
        <pc:chgData name="Li, Nanhai" userId="2bb7334e-3d3f-45e2-a78f-cfeb8af37c55" providerId="ADAL" clId="{D5E33928-8559-41B9-957B-7B7440F19268}" dt="2022-07-23T21:40:30.203" v="871" actId="113"/>
        <pc:sldMkLst>
          <pc:docMk/>
          <pc:sldMk cId="513453939" sldId="273"/>
        </pc:sldMkLst>
        <pc:spChg chg="mod ord">
          <ac:chgData name="Li, Nanhai" userId="2bb7334e-3d3f-45e2-a78f-cfeb8af37c55" providerId="ADAL" clId="{D5E33928-8559-41B9-957B-7B7440F19268}" dt="2022-07-23T21:09:06.427" v="536" actId="113"/>
          <ac:spMkLst>
            <pc:docMk/>
            <pc:sldMk cId="513453939" sldId="273"/>
            <ac:spMk id="2" creationId="{00000000-0000-0000-0000-000000000000}"/>
          </ac:spMkLst>
        </pc:spChg>
        <pc:spChg chg="del">
          <ac:chgData name="Li, Nanhai" userId="2bb7334e-3d3f-45e2-a78f-cfeb8af37c55" providerId="ADAL" clId="{D5E33928-8559-41B9-957B-7B7440F19268}" dt="2022-07-23T21:02:45.899" v="381" actId="478"/>
          <ac:spMkLst>
            <pc:docMk/>
            <pc:sldMk cId="513453939" sldId="273"/>
            <ac:spMk id="3" creationId="{00000000-0000-0000-0000-000000000000}"/>
          </ac:spMkLst>
        </pc:spChg>
        <pc:spChg chg="mod ord">
          <ac:chgData name="Li, Nanhai" userId="2bb7334e-3d3f-45e2-a78f-cfeb8af37c55" providerId="ADAL" clId="{D5E33928-8559-41B9-957B-7B7440F19268}" dt="2022-07-23T21:05:54.346" v="384" actId="700"/>
          <ac:spMkLst>
            <pc:docMk/>
            <pc:sldMk cId="513453939" sldId="273"/>
            <ac:spMk id="4" creationId="{122574C0-FA55-74C7-3F37-D8063EDC6F82}"/>
          </ac:spMkLst>
        </pc:spChg>
        <pc:spChg chg="add del mod">
          <ac:chgData name="Li, Nanhai" userId="2bb7334e-3d3f-45e2-a78f-cfeb8af37c55" providerId="ADAL" clId="{D5E33928-8559-41B9-957B-7B7440F19268}" dt="2022-07-23T21:04:47.050" v="382"/>
          <ac:spMkLst>
            <pc:docMk/>
            <pc:sldMk cId="513453939" sldId="273"/>
            <ac:spMk id="6" creationId="{E5157C89-42C6-981D-7578-FF9107473F16}"/>
          </ac:spMkLst>
        </pc:spChg>
        <pc:spChg chg="add mod ord">
          <ac:chgData name="Li, Nanhai" userId="2bb7334e-3d3f-45e2-a78f-cfeb8af37c55" providerId="ADAL" clId="{D5E33928-8559-41B9-957B-7B7440F19268}" dt="2022-07-23T21:40:30.203" v="871" actId="113"/>
          <ac:spMkLst>
            <pc:docMk/>
            <pc:sldMk cId="513453939" sldId="273"/>
            <ac:spMk id="7" creationId="{9A76B4AA-7736-62BD-7929-265C53DE4608}"/>
          </ac:spMkLst>
        </pc:spChg>
        <pc:picChg chg="add mod ord">
          <ac:chgData name="Li, Nanhai" userId="2bb7334e-3d3f-45e2-a78f-cfeb8af37c55" providerId="ADAL" clId="{D5E33928-8559-41B9-957B-7B7440F19268}" dt="2022-07-23T21:08:51.165" v="534" actId="14100"/>
          <ac:picMkLst>
            <pc:docMk/>
            <pc:sldMk cId="513453939" sldId="273"/>
            <ac:picMk id="2050" creationId="{8239B571-31ED-728D-6974-B9A8CB3BF4B6}"/>
          </ac:picMkLst>
        </pc:picChg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4246875676" sldId="275"/>
        </pc:sldMkLst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264288059" sldId="276"/>
        </pc:sldMkLst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1484254727" sldId="277"/>
        </pc:sldMkLst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1677396321" sldId="279"/>
        </pc:sldMkLst>
      </pc:sldChg>
      <pc:sldChg chg="del">
        <pc:chgData name="Li, Nanhai" userId="2bb7334e-3d3f-45e2-a78f-cfeb8af37c55" providerId="ADAL" clId="{D5E33928-8559-41B9-957B-7B7440F19268}" dt="2022-07-23T21:59:40.412" v="1199" actId="47"/>
        <pc:sldMkLst>
          <pc:docMk/>
          <pc:sldMk cId="986082712" sldId="280"/>
        </pc:sldMkLst>
      </pc:sldChg>
      <pc:sldChg chg="modSp mod">
        <pc:chgData name="Li, Nanhai" userId="2bb7334e-3d3f-45e2-a78f-cfeb8af37c55" providerId="ADAL" clId="{D5E33928-8559-41B9-957B-7B7440F19268}" dt="2022-07-23T22:17:03.302" v="1338" actId="113"/>
        <pc:sldMkLst>
          <pc:docMk/>
          <pc:sldMk cId="679820869" sldId="281"/>
        </pc:sldMkLst>
        <pc:spChg chg="mod">
          <ac:chgData name="Li, Nanhai" userId="2bb7334e-3d3f-45e2-a78f-cfeb8af37c55" providerId="ADAL" clId="{D5E33928-8559-41B9-957B-7B7440F19268}" dt="2022-07-23T22:17:03.302" v="1338" actId="113"/>
          <ac:spMkLst>
            <pc:docMk/>
            <pc:sldMk cId="679820869" sldId="281"/>
            <ac:spMk id="3" creationId="{00000000-0000-0000-0000-000000000000}"/>
          </ac:spMkLst>
        </pc:spChg>
        <pc:spChg chg="mod">
          <ac:chgData name="Li, Nanhai" userId="2bb7334e-3d3f-45e2-a78f-cfeb8af37c55" providerId="ADAL" clId="{D5E33928-8559-41B9-957B-7B7440F19268}" dt="2022-07-23T22:16:56.598" v="1336" actId="1076"/>
          <ac:spMkLst>
            <pc:docMk/>
            <pc:sldMk cId="679820869" sldId="281"/>
            <ac:spMk id="4" creationId="{47C5FF14-7A33-4A84-3C8E-42D6BF1C1F0A}"/>
          </ac:spMkLst>
        </pc:spChg>
      </pc:sldChg>
      <pc:sldChg chg="addSp delSp modSp new mod">
        <pc:chgData name="Li, Nanhai" userId="2bb7334e-3d3f-45e2-a78f-cfeb8af37c55" providerId="ADAL" clId="{D5E33928-8559-41B9-957B-7B7440F19268}" dt="2022-07-23T20:48:54.106" v="282" actId="20577"/>
        <pc:sldMkLst>
          <pc:docMk/>
          <pc:sldMk cId="2305580200" sldId="282"/>
        </pc:sldMkLst>
        <pc:spChg chg="mod">
          <ac:chgData name="Li, Nanhai" userId="2bb7334e-3d3f-45e2-a78f-cfeb8af37c55" providerId="ADAL" clId="{D5E33928-8559-41B9-957B-7B7440F19268}" dt="2022-07-23T20:47:27.654" v="250" actId="403"/>
          <ac:spMkLst>
            <pc:docMk/>
            <pc:sldMk cId="2305580200" sldId="282"/>
            <ac:spMk id="2" creationId="{7C2E48E6-FAD7-9A88-8655-D340D37F645E}"/>
          </ac:spMkLst>
        </pc:spChg>
        <pc:spChg chg="del">
          <ac:chgData name="Li, Nanhai" userId="2bb7334e-3d3f-45e2-a78f-cfeb8af37c55" providerId="ADAL" clId="{D5E33928-8559-41B9-957B-7B7440F19268}" dt="2022-07-23T20:42:20.694" v="223"/>
          <ac:spMkLst>
            <pc:docMk/>
            <pc:sldMk cId="2305580200" sldId="282"/>
            <ac:spMk id="3" creationId="{F9F6E14D-A698-7D04-8EB6-18C1E4ED4582}"/>
          </ac:spMkLst>
        </pc:spChg>
        <pc:spChg chg="add mod">
          <ac:chgData name="Li, Nanhai" userId="2bb7334e-3d3f-45e2-a78f-cfeb8af37c55" providerId="ADAL" clId="{D5E33928-8559-41B9-957B-7B7440F19268}" dt="2022-07-23T20:48:54.106" v="282" actId="20577"/>
          <ac:spMkLst>
            <pc:docMk/>
            <pc:sldMk cId="2305580200" sldId="282"/>
            <ac:spMk id="7" creationId="{AFE3F918-AC49-F94E-C372-E1DD39033293}"/>
          </ac:spMkLst>
        </pc:spChg>
        <pc:picChg chg="add mod">
          <ac:chgData name="Li, Nanhai" userId="2bb7334e-3d3f-45e2-a78f-cfeb8af37c55" providerId="ADAL" clId="{D5E33928-8559-41B9-957B-7B7440F19268}" dt="2022-07-23T20:48:14.482" v="273" actId="1076"/>
          <ac:picMkLst>
            <pc:docMk/>
            <pc:sldMk cId="2305580200" sldId="282"/>
            <ac:picMk id="8" creationId="{9BF7DED8-3E85-B007-2201-834F7BB41281}"/>
          </ac:picMkLst>
        </pc:picChg>
        <pc:picChg chg="add mod">
          <ac:chgData name="Li, Nanhai" userId="2bb7334e-3d3f-45e2-a78f-cfeb8af37c55" providerId="ADAL" clId="{D5E33928-8559-41B9-957B-7B7440F19268}" dt="2022-07-23T20:48:19.070" v="274" actId="1076"/>
          <ac:picMkLst>
            <pc:docMk/>
            <pc:sldMk cId="2305580200" sldId="282"/>
            <ac:picMk id="1026" creationId="{FDF94BB4-6EED-321C-6378-ED2BE081F01C}"/>
          </ac:picMkLst>
        </pc:picChg>
      </pc:sldChg>
      <pc:sldChg chg="addSp delSp modSp new mod modClrScheme chgLayout">
        <pc:chgData name="Li, Nanhai" userId="2bb7334e-3d3f-45e2-a78f-cfeb8af37c55" providerId="ADAL" clId="{D5E33928-8559-41B9-957B-7B7440F19268}" dt="2022-07-23T21:00:46.604" v="378"/>
        <pc:sldMkLst>
          <pc:docMk/>
          <pc:sldMk cId="351597075" sldId="283"/>
        </pc:sldMkLst>
        <pc:spChg chg="mod ord">
          <ac:chgData name="Li, Nanhai" userId="2bb7334e-3d3f-45e2-a78f-cfeb8af37c55" providerId="ADAL" clId="{D5E33928-8559-41B9-957B-7B7440F19268}" dt="2022-07-23T20:59:09.829" v="365" actId="20577"/>
          <ac:spMkLst>
            <pc:docMk/>
            <pc:sldMk cId="351597075" sldId="283"/>
            <ac:spMk id="2" creationId="{87BE382B-6A99-53B1-1DA9-9CC607673D2F}"/>
          </ac:spMkLst>
        </pc:spChg>
        <pc:spChg chg="del">
          <ac:chgData name="Li, Nanhai" userId="2bb7334e-3d3f-45e2-a78f-cfeb8af37c55" providerId="ADAL" clId="{D5E33928-8559-41B9-957B-7B7440F19268}" dt="2022-07-23T20:53:32.613" v="295" actId="22"/>
          <ac:spMkLst>
            <pc:docMk/>
            <pc:sldMk cId="351597075" sldId="283"/>
            <ac:spMk id="3" creationId="{98F586A1-2A61-A77A-F1FE-FEFED608101F}"/>
          </ac:spMkLst>
        </pc:spChg>
        <pc:spChg chg="mod ord">
          <ac:chgData name="Li, Nanhai" userId="2bb7334e-3d3f-45e2-a78f-cfeb8af37c55" providerId="ADAL" clId="{D5E33928-8559-41B9-957B-7B7440F19268}" dt="2022-07-23T20:55:32.052" v="341" actId="700"/>
          <ac:spMkLst>
            <pc:docMk/>
            <pc:sldMk cId="351597075" sldId="283"/>
            <ac:spMk id="4" creationId="{C97FCB12-7876-2AC1-DD7A-D25CFC79D517}"/>
          </ac:spMkLst>
        </pc:spChg>
        <pc:spChg chg="add del mod ord">
          <ac:chgData name="Li, Nanhai" userId="2bb7334e-3d3f-45e2-a78f-cfeb8af37c55" providerId="ADAL" clId="{D5E33928-8559-41B9-957B-7B7440F19268}" dt="2022-07-23T20:58:52.643" v="342" actId="22"/>
          <ac:spMkLst>
            <pc:docMk/>
            <pc:sldMk cId="351597075" sldId="283"/>
            <ac:spMk id="7" creationId="{E2B8E103-A2EF-F353-6F02-9C8857017D05}"/>
          </ac:spMkLst>
        </pc:spChg>
        <pc:spChg chg="add mod">
          <ac:chgData name="Li, Nanhai" userId="2bb7334e-3d3f-45e2-a78f-cfeb8af37c55" providerId="ADAL" clId="{D5E33928-8559-41B9-957B-7B7440F19268}" dt="2022-07-23T20:59:47.599" v="373" actId="1076"/>
          <ac:spMkLst>
            <pc:docMk/>
            <pc:sldMk cId="351597075" sldId="283"/>
            <ac:spMk id="11" creationId="{69F6C38B-6E4F-B7C3-479D-2D6A7B9F9C7D}"/>
          </ac:spMkLst>
        </pc:spChg>
        <pc:picChg chg="add mod ord">
          <ac:chgData name="Li, Nanhai" userId="2bb7334e-3d3f-45e2-a78f-cfeb8af37c55" providerId="ADAL" clId="{D5E33928-8559-41B9-957B-7B7440F19268}" dt="2022-07-23T20:59:37.078" v="370" actId="1076"/>
          <ac:picMkLst>
            <pc:docMk/>
            <pc:sldMk cId="351597075" sldId="283"/>
            <ac:picMk id="6" creationId="{5F05D7D4-1115-933A-9ED0-04245CC358E5}"/>
          </ac:picMkLst>
        </pc:picChg>
        <pc:picChg chg="add mod ord">
          <ac:chgData name="Li, Nanhai" userId="2bb7334e-3d3f-45e2-a78f-cfeb8af37c55" providerId="ADAL" clId="{D5E33928-8559-41B9-957B-7B7440F19268}" dt="2022-07-23T21:00:46.604" v="378"/>
          <ac:picMkLst>
            <pc:docMk/>
            <pc:sldMk cId="351597075" sldId="283"/>
            <ac:picMk id="9" creationId="{42308850-F975-19B9-7D43-02BAA5658910}"/>
          </ac:picMkLst>
        </pc:picChg>
      </pc:sldChg>
      <pc:sldChg chg="addSp delSp modSp new mod modClrScheme chgLayout">
        <pc:chgData name="Li, Nanhai" userId="2bb7334e-3d3f-45e2-a78f-cfeb8af37c55" providerId="ADAL" clId="{D5E33928-8559-41B9-957B-7B7440F19268}" dt="2022-07-23T22:18:10.755" v="1339" actId="1076"/>
        <pc:sldMkLst>
          <pc:docMk/>
          <pc:sldMk cId="1354165836" sldId="284"/>
        </pc:sldMkLst>
        <pc:spChg chg="del mod ord">
          <ac:chgData name="Li, Nanhai" userId="2bb7334e-3d3f-45e2-a78f-cfeb8af37c55" providerId="ADAL" clId="{D5E33928-8559-41B9-957B-7B7440F19268}" dt="2022-07-23T21:11:39.342" v="539" actId="700"/>
          <ac:spMkLst>
            <pc:docMk/>
            <pc:sldMk cId="1354165836" sldId="284"/>
            <ac:spMk id="2" creationId="{BE99D6DE-CC19-3C18-D723-65F86BB6325C}"/>
          </ac:spMkLst>
        </pc:spChg>
        <pc:spChg chg="del mod ord">
          <ac:chgData name="Li, Nanhai" userId="2bb7334e-3d3f-45e2-a78f-cfeb8af37c55" providerId="ADAL" clId="{D5E33928-8559-41B9-957B-7B7440F19268}" dt="2022-07-23T21:11:39.342" v="539" actId="700"/>
          <ac:spMkLst>
            <pc:docMk/>
            <pc:sldMk cId="1354165836" sldId="284"/>
            <ac:spMk id="3" creationId="{86CA05E0-B320-98CF-D381-0B329A84911A}"/>
          </ac:spMkLst>
        </pc:spChg>
        <pc:spChg chg="del">
          <ac:chgData name="Li, Nanhai" userId="2bb7334e-3d3f-45e2-a78f-cfeb8af37c55" providerId="ADAL" clId="{D5E33928-8559-41B9-957B-7B7440F19268}" dt="2022-07-23T21:11:39.342" v="539" actId="700"/>
          <ac:spMkLst>
            <pc:docMk/>
            <pc:sldMk cId="1354165836" sldId="284"/>
            <ac:spMk id="4" creationId="{804D8E5B-1EA6-8D41-A899-E36E0A9315F0}"/>
          </ac:spMkLst>
        </pc:spChg>
        <pc:spChg chg="mod ord">
          <ac:chgData name="Li, Nanhai" userId="2bb7334e-3d3f-45e2-a78f-cfeb8af37c55" providerId="ADAL" clId="{D5E33928-8559-41B9-957B-7B7440F19268}" dt="2022-07-23T21:11:39.342" v="539" actId="700"/>
          <ac:spMkLst>
            <pc:docMk/>
            <pc:sldMk cId="1354165836" sldId="284"/>
            <ac:spMk id="5" creationId="{0E84898A-5EED-4430-C07B-0C8174CA3A4F}"/>
          </ac:spMkLst>
        </pc:spChg>
        <pc:spChg chg="add mod ord">
          <ac:chgData name="Li, Nanhai" userId="2bb7334e-3d3f-45e2-a78f-cfeb8af37c55" providerId="ADAL" clId="{D5E33928-8559-41B9-957B-7B7440F19268}" dt="2022-07-23T22:18:10.755" v="1339" actId="1076"/>
          <ac:spMkLst>
            <pc:docMk/>
            <pc:sldMk cId="1354165836" sldId="284"/>
            <ac:spMk id="6" creationId="{C7438B44-5561-4497-CB39-CD2B0F3D6767}"/>
          </ac:spMkLst>
        </pc:spChg>
        <pc:spChg chg="add mod ord">
          <ac:chgData name="Li, Nanhai" userId="2bb7334e-3d3f-45e2-a78f-cfeb8af37c55" providerId="ADAL" clId="{D5E33928-8559-41B9-957B-7B7440F19268}" dt="2022-07-23T21:40:11.349" v="869" actId="12"/>
          <ac:spMkLst>
            <pc:docMk/>
            <pc:sldMk cId="1354165836" sldId="284"/>
            <ac:spMk id="7" creationId="{B8FEEE92-59B5-4C82-E39D-09456A848845}"/>
          </ac:spMkLst>
        </pc:spChg>
      </pc:sldChg>
      <pc:sldChg chg="modSp new mod">
        <pc:chgData name="Li, Nanhai" userId="2bb7334e-3d3f-45e2-a78f-cfeb8af37c55" providerId="ADAL" clId="{D5E33928-8559-41B9-957B-7B7440F19268}" dt="2022-07-23T21:41:19.784" v="893" actId="14100"/>
        <pc:sldMkLst>
          <pc:docMk/>
          <pc:sldMk cId="1339731326" sldId="285"/>
        </pc:sldMkLst>
        <pc:spChg chg="mod">
          <ac:chgData name="Li, Nanhai" userId="2bb7334e-3d3f-45e2-a78f-cfeb8af37c55" providerId="ADAL" clId="{D5E33928-8559-41B9-957B-7B7440F19268}" dt="2022-07-23T21:40:51.921" v="887" actId="113"/>
          <ac:spMkLst>
            <pc:docMk/>
            <pc:sldMk cId="1339731326" sldId="285"/>
            <ac:spMk id="2" creationId="{E140AAEB-5D57-E6A9-8A0C-FB7AC8B3EF0B}"/>
          </ac:spMkLst>
        </pc:spChg>
        <pc:spChg chg="mod">
          <ac:chgData name="Li, Nanhai" userId="2bb7334e-3d3f-45e2-a78f-cfeb8af37c55" providerId="ADAL" clId="{D5E33928-8559-41B9-957B-7B7440F19268}" dt="2022-07-23T21:41:19.784" v="893" actId="14100"/>
          <ac:spMkLst>
            <pc:docMk/>
            <pc:sldMk cId="1339731326" sldId="285"/>
            <ac:spMk id="3" creationId="{963DD6EE-9314-40A0-DC50-056C0490B939}"/>
          </ac:spMkLst>
        </pc:spChg>
      </pc:sldChg>
      <pc:sldChg chg="modSp new mod">
        <pc:chgData name="Li, Nanhai" userId="2bb7334e-3d3f-45e2-a78f-cfeb8af37c55" providerId="ADAL" clId="{D5E33928-8559-41B9-957B-7B7440F19268}" dt="2022-07-23T21:39:05.891" v="829" actId="113"/>
        <pc:sldMkLst>
          <pc:docMk/>
          <pc:sldMk cId="1812293924" sldId="286"/>
        </pc:sldMkLst>
        <pc:spChg chg="mod">
          <ac:chgData name="Li, Nanhai" userId="2bb7334e-3d3f-45e2-a78f-cfeb8af37c55" providerId="ADAL" clId="{D5E33928-8559-41B9-957B-7B7440F19268}" dt="2022-07-23T21:22:03.229" v="629" actId="113"/>
          <ac:spMkLst>
            <pc:docMk/>
            <pc:sldMk cId="1812293924" sldId="286"/>
            <ac:spMk id="2" creationId="{1F0F2158-A9AF-2993-0880-909F0E74B726}"/>
          </ac:spMkLst>
        </pc:spChg>
        <pc:spChg chg="mod">
          <ac:chgData name="Li, Nanhai" userId="2bb7334e-3d3f-45e2-a78f-cfeb8af37c55" providerId="ADAL" clId="{D5E33928-8559-41B9-957B-7B7440F19268}" dt="2022-07-23T21:39:05.891" v="829" actId="113"/>
          <ac:spMkLst>
            <pc:docMk/>
            <pc:sldMk cId="1812293924" sldId="286"/>
            <ac:spMk id="3" creationId="{90D32DA8-3944-4702-34CE-702410DB2683}"/>
          </ac:spMkLst>
        </pc:spChg>
      </pc:sldChg>
      <pc:sldChg chg="modSp new mod">
        <pc:chgData name="Li, Nanhai" userId="2bb7334e-3d3f-45e2-a78f-cfeb8af37c55" providerId="ADAL" clId="{D5E33928-8559-41B9-957B-7B7440F19268}" dt="2022-07-23T21:37:17.823" v="780" actId="113"/>
        <pc:sldMkLst>
          <pc:docMk/>
          <pc:sldMk cId="3128717798" sldId="287"/>
        </pc:sldMkLst>
        <pc:spChg chg="mod">
          <ac:chgData name="Li, Nanhai" userId="2bb7334e-3d3f-45e2-a78f-cfeb8af37c55" providerId="ADAL" clId="{D5E33928-8559-41B9-957B-7B7440F19268}" dt="2022-07-23T21:35:58.191" v="765" actId="1076"/>
          <ac:spMkLst>
            <pc:docMk/>
            <pc:sldMk cId="3128717798" sldId="287"/>
            <ac:spMk id="2" creationId="{0E9EE74A-A1B9-1A2E-F732-E498E09DB74C}"/>
          </ac:spMkLst>
        </pc:spChg>
        <pc:spChg chg="mod">
          <ac:chgData name="Li, Nanhai" userId="2bb7334e-3d3f-45e2-a78f-cfeb8af37c55" providerId="ADAL" clId="{D5E33928-8559-41B9-957B-7B7440F19268}" dt="2022-07-23T21:37:17.823" v="780" actId="113"/>
          <ac:spMkLst>
            <pc:docMk/>
            <pc:sldMk cId="3128717798" sldId="287"/>
            <ac:spMk id="3" creationId="{00AE580C-DDE8-71FB-DEA4-5863DD9C68C8}"/>
          </ac:spMkLst>
        </pc:spChg>
      </pc:sldChg>
      <pc:sldChg chg="modSp new mod">
        <pc:chgData name="Li, Nanhai" userId="2bb7334e-3d3f-45e2-a78f-cfeb8af37c55" providerId="ADAL" clId="{D5E33928-8559-41B9-957B-7B7440F19268}" dt="2022-07-23T21:37:10.957" v="778" actId="113"/>
        <pc:sldMkLst>
          <pc:docMk/>
          <pc:sldMk cId="1884764207" sldId="288"/>
        </pc:sldMkLst>
        <pc:spChg chg="mod">
          <ac:chgData name="Li, Nanhai" userId="2bb7334e-3d3f-45e2-a78f-cfeb8af37c55" providerId="ADAL" clId="{D5E33928-8559-41B9-957B-7B7440F19268}" dt="2022-07-23T21:37:02.155" v="777" actId="20577"/>
          <ac:spMkLst>
            <pc:docMk/>
            <pc:sldMk cId="1884764207" sldId="288"/>
            <ac:spMk id="2" creationId="{9D7E10EE-46B5-0552-4C99-9324A725F063}"/>
          </ac:spMkLst>
        </pc:spChg>
        <pc:spChg chg="mod">
          <ac:chgData name="Li, Nanhai" userId="2bb7334e-3d3f-45e2-a78f-cfeb8af37c55" providerId="ADAL" clId="{D5E33928-8559-41B9-957B-7B7440F19268}" dt="2022-07-23T21:37:10.957" v="778" actId="113"/>
          <ac:spMkLst>
            <pc:docMk/>
            <pc:sldMk cId="1884764207" sldId="288"/>
            <ac:spMk id="3" creationId="{33DA195F-2696-D338-2CFA-2AC5AD78994A}"/>
          </ac:spMkLst>
        </pc:spChg>
      </pc:sldChg>
      <pc:sldChg chg="modSp new mod">
        <pc:chgData name="Li, Nanhai" userId="2bb7334e-3d3f-45e2-a78f-cfeb8af37c55" providerId="ADAL" clId="{D5E33928-8559-41B9-957B-7B7440F19268}" dt="2022-07-23T21:38:42.995" v="825" actId="27636"/>
        <pc:sldMkLst>
          <pc:docMk/>
          <pc:sldMk cId="2113273242" sldId="289"/>
        </pc:sldMkLst>
        <pc:spChg chg="mod">
          <ac:chgData name="Li, Nanhai" userId="2bb7334e-3d3f-45e2-a78f-cfeb8af37c55" providerId="ADAL" clId="{D5E33928-8559-41B9-957B-7B7440F19268}" dt="2022-07-23T21:38:20.695" v="823" actId="242"/>
          <ac:spMkLst>
            <pc:docMk/>
            <pc:sldMk cId="2113273242" sldId="289"/>
            <ac:spMk id="2" creationId="{C80FE87F-6B41-1EF8-2C95-4E80B37846AC}"/>
          </ac:spMkLst>
        </pc:spChg>
        <pc:spChg chg="mod">
          <ac:chgData name="Li, Nanhai" userId="2bb7334e-3d3f-45e2-a78f-cfeb8af37c55" providerId="ADAL" clId="{D5E33928-8559-41B9-957B-7B7440F19268}" dt="2022-07-23T21:38:42.995" v="825" actId="27636"/>
          <ac:spMkLst>
            <pc:docMk/>
            <pc:sldMk cId="2113273242" sldId="289"/>
            <ac:spMk id="3" creationId="{00A14DA6-79CA-5537-8B61-5D04D89731C2}"/>
          </ac:spMkLst>
        </pc:spChg>
      </pc:sldChg>
      <pc:sldChg chg="modSp new mod">
        <pc:chgData name="Li, Nanhai" userId="2bb7334e-3d3f-45e2-a78f-cfeb8af37c55" providerId="ADAL" clId="{D5E33928-8559-41B9-957B-7B7440F19268}" dt="2022-07-23T21:43:43.685" v="918" actId="948"/>
        <pc:sldMkLst>
          <pc:docMk/>
          <pc:sldMk cId="1316196414" sldId="290"/>
        </pc:sldMkLst>
        <pc:spChg chg="mod">
          <ac:chgData name="Li, Nanhai" userId="2bb7334e-3d3f-45e2-a78f-cfeb8af37c55" providerId="ADAL" clId="{D5E33928-8559-41B9-957B-7B7440F19268}" dt="2022-07-23T21:43:01.375" v="909" actId="242"/>
          <ac:spMkLst>
            <pc:docMk/>
            <pc:sldMk cId="1316196414" sldId="290"/>
            <ac:spMk id="2" creationId="{5F81E021-77E3-8C34-C728-339C2F9F4890}"/>
          </ac:spMkLst>
        </pc:spChg>
        <pc:spChg chg="mod">
          <ac:chgData name="Li, Nanhai" userId="2bb7334e-3d3f-45e2-a78f-cfeb8af37c55" providerId="ADAL" clId="{D5E33928-8559-41B9-957B-7B7440F19268}" dt="2022-07-23T21:43:43.685" v="918" actId="948"/>
          <ac:spMkLst>
            <pc:docMk/>
            <pc:sldMk cId="1316196414" sldId="290"/>
            <ac:spMk id="3" creationId="{165FB0DE-C6BA-C44D-3BB8-C0B2F8B08629}"/>
          </ac:spMkLst>
        </pc:spChg>
      </pc:sldChg>
      <pc:sldChg chg="modSp add mod">
        <pc:chgData name="Li, Nanhai" userId="2bb7334e-3d3f-45e2-a78f-cfeb8af37c55" providerId="ADAL" clId="{D5E33928-8559-41B9-957B-7B7440F19268}" dt="2022-07-23T21:45:06.395" v="961" actId="6549"/>
        <pc:sldMkLst>
          <pc:docMk/>
          <pc:sldMk cId="637354907" sldId="291"/>
        </pc:sldMkLst>
        <pc:spChg chg="mod">
          <ac:chgData name="Li, Nanhai" userId="2bb7334e-3d3f-45e2-a78f-cfeb8af37c55" providerId="ADAL" clId="{D5E33928-8559-41B9-957B-7B7440F19268}" dt="2022-07-23T21:44:53.627" v="960" actId="20577"/>
          <ac:spMkLst>
            <pc:docMk/>
            <pc:sldMk cId="637354907" sldId="291"/>
            <ac:spMk id="2" creationId="{5F81E021-77E3-8C34-C728-339C2F9F4890}"/>
          </ac:spMkLst>
        </pc:spChg>
        <pc:spChg chg="mod">
          <ac:chgData name="Li, Nanhai" userId="2bb7334e-3d3f-45e2-a78f-cfeb8af37c55" providerId="ADAL" clId="{D5E33928-8559-41B9-957B-7B7440F19268}" dt="2022-07-23T21:45:06.395" v="961" actId="6549"/>
          <ac:spMkLst>
            <pc:docMk/>
            <pc:sldMk cId="637354907" sldId="291"/>
            <ac:spMk id="3" creationId="{165FB0DE-C6BA-C44D-3BB8-C0B2F8B08629}"/>
          </ac:spMkLst>
        </pc:spChg>
      </pc:sldChg>
      <pc:sldChg chg="modSp add mod">
        <pc:chgData name="Li, Nanhai" userId="2bb7334e-3d3f-45e2-a78f-cfeb8af37c55" providerId="ADAL" clId="{D5E33928-8559-41B9-957B-7B7440F19268}" dt="2022-07-23T21:45:33.328" v="992" actId="20577"/>
        <pc:sldMkLst>
          <pc:docMk/>
          <pc:sldMk cId="966895128" sldId="292"/>
        </pc:sldMkLst>
        <pc:spChg chg="mod">
          <ac:chgData name="Li, Nanhai" userId="2bb7334e-3d3f-45e2-a78f-cfeb8af37c55" providerId="ADAL" clId="{D5E33928-8559-41B9-957B-7B7440F19268}" dt="2022-07-23T21:45:33.328" v="992" actId="20577"/>
          <ac:spMkLst>
            <pc:docMk/>
            <pc:sldMk cId="966895128" sldId="292"/>
            <ac:spMk id="2" creationId="{5F81E021-77E3-8C34-C728-339C2F9F4890}"/>
          </ac:spMkLst>
        </pc:spChg>
      </pc:sldChg>
      <pc:sldChg chg="addSp delSp modSp new mod">
        <pc:chgData name="Li, Nanhai" userId="2bb7334e-3d3f-45e2-a78f-cfeb8af37c55" providerId="ADAL" clId="{D5E33928-8559-41B9-957B-7B7440F19268}" dt="2022-07-23T21:59:05.069" v="1190" actId="20577"/>
        <pc:sldMkLst>
          <pc:docMk/>
          <pc:sldMk cId="866053947" sldId="293"/>
        </pc:sldMkLst>
        <pc:spChg chg="mod">
          <ac:chgData name="Li, Nanhai" userId="2bb7334e-3d3f-45e2-a78f-cfeb8af37c55" providerId="ADAL" clId="{D5E33928-8559-41B9-957B-7B7440F19268}" dt="2022-07-23T21:54:53.467" v="1110" actId="113"/>
          <ac:spMkLst>
            <pc:docMk/>
            <pc:sldMk cId="866053947" sldId="293"/>
            <ac:spMk id="2" creationId="{1D16EE38-01D7-B2D3-63CF-06381626761E}"/>
          </ac:spMkLst>
        </pc:spChg>
        <pc:spChg chg="mod">
          <ac:chgData name="Li, Nanhai" userId="2bb7334e-3d3f-45e2-a78f-cfeb8af37c55" providerId="ADAL" clId="{D5E33928-8559-41B9-957B-7B7440F19268}" dt="2022-07-23T21:59:05.069" v="1190" actId="20577"/>
          <ac:spMkLst>
            <pc:docMk/>
            <pc:sldMk cId="866053947" sldId="293"/>
            <ac:spMk id="3" creationId="{C8006622-DB7C-16B0-2256-F1ECBA8D612A}"/>
          </ac:spMkLst>
        </pc:spChg>
        <pc:spChg chg="add del mod">
          <ac:chgData name="Li, Nanhai" userId="2bb7334e-3d3f-45e2-a78f-cfeb8af37c55" providerId="ADAL" clId="{D5E33928-8559-41B9-957B-7B7440F19268}" dt="2022-07-23T21:55:15.382" v="1116"/>
          <ac:spMkLst>
            <pc:docMk/>
            <pc:sldMk cId="866053947" sldId="293"/>
            <ac:spMk id="5" creationId="{4A307D21-4E30-7BF3-5EA0-F373E654FF83}"/>
          </ac:spMkLst>
        </pc:spChg>
      </pc:sldChg>
      <pc:sldChg chg="modSp new mod">
        <pc:chgData name="Li, Nanhai" userId="2bb7334e-3d3f-45e2-a78f-cfeb8af37c55" providerId="ADAL" clId="{D5E33928-8559-41B9-957B-7B7440F19268}" dt="2022-07-23T21:59:21.573" v="1198" actId="20577"/>
        <pc:sldMkLst>
          <pc:docMk/>
          <pc:sldMk cId="830955490" sldId="294"/>
        </pc:sldMkLst>
        <pc:spChg chg="mod">
          <ac:chgData name="Li, Nanhai" userId="2bb7334e-3d3f-45e2-a78f-cfeb8af37c55" providerId="ADAL" clId="{D5E33928-8559-41B9-957B-7B7440F19268}" dt="2022-07-23T21:56:38.354" v="1134" actId="1076"/>
          <ac:spMkLst>
            <pc:docMk/>
            <pc:sldMk cId="830955490" sldId="294"/>
            <ac:spMk id="2" creationId="{5F8CEA49-D8DE-2B90-F3B3-92F0AAA0607C}"/>
          </ac:spMkLst>
        </pc:spChg>
        <pc:spChg chg="mod">
          <ac:chgData name="Li, Nanhai" userId="2bb7334e-3d3f-45e2-a78f-cfeb8af37c55" providerId="ADAL" clId="{D5E33928-8559-41B9-957B-7B7440F19268}" dt="2022-07-23T21:59:21.573" v="1198" actId="20577"/>
          <ac:spMkLst>
            <pc:docMk/>
            <pc:sldMk cId="830955490" sldId="294"/>
            <ac:spMk id="3" creationId="{1505D022-7E42-0AAC-88BC-F4CDA5FF63F1}"/>
          </ac:spMkLst>
        </pc:spChg>
      </pc:sldChg>
      <pc:sldChg chg="modSp add mod">
        <pc:chgData name="Li, Nanhai" userId="2bb7334e-3d3f-45e2-a78f-cfeb8af37c55" providerId="ADAL" clId="{D5E33928-8559-41B9-957B-7B7440F19268}" dt="2022-07-23T21:58:47.186" v="1182" actId="20577"/>
        <pc:sldMkLst>
          <pc:docMk/>
          <pc:sldMk cId="2838991233" sldId="295"/>
        </pc:sldMkLst>
        <pc:spChg chg="mod">
          <ac:chgData name="Li, Nanhai" userId="2bb7334e-3d3f-45e2-a78f-cfeb8af37c55" providerId="ADAL" clId="{D5E33928-8559-41B9-957B-7B7440F19268}" dt="2022-07-23T21:58:47.186" v="1182" actId="20577"/>
          <ac:spMkLst>
            <pc:docMk/>
            <pc:sldMk cId="2838991233" sldId="295"/>
            <ac:spMk id="3" creationId="{C8006622-DB7C-16B0-2256-F1ECBA8D612A}"/>
          </ac:spMkLst>
        </pc:spChg>
      </pc:sldChg>
      <pc:sldChg chg="modSp add mod">
        <pc:chgData name="Li, Nanhai" userId="2bb7334e-3d3f-45e2-a78f-cfeb8af37c55" providerId="ADAL" clId="{D5E33928-8559-41B9-957B-7B7440F19268}" dt="2022-07-23T21:58:30.039" v="1174" actId="20577"/>
        <pc:sldMkLst>
          <pc:docMk/>
          <pc:sldMk cId="3349225753" sldId="296"/>
        </pc:sldMkLst>
        <pc:spChg chg="mod">
          <ac:chgData name="Li, Nanhai" userId="2bb7334e-3d3f-45e2-a78f-cfeb8af37c55" providerId="ADAL" clId="{D5E33928-8559-41B9-957B-7B7440F19268}" dt="2022-07-23T21:58:30.039" v="1174" actId="20577"/>
          <ac:spMkLst>
            <pc:docMk/>
            <pc:sldMk cId="3349225753" sldId="296"/>
            <ac:spMk id="3" creationId="{1505D022-7E42-0AAC-88BC-F4CDA5FF63F1}"/>
          </ac:spMkLst>
        </pc:spChg>
      </pc:sldChg>
      <pc:sldChg chg="modSp new mod">
        <pc:chgData name="Li, Nanhai" userId="2bb7334e-3d3f-45e2-a78f-cfeb8af37c55" providerId="ADAL" clId="{D5E33928-8559-41B9-957B-7B7440F19268}" dt="2022-07-23T22:04:14.850" v="1256" actId="12"/>
        <pc:sldMkLst>
          <pc:docMk/>
          <pc:sldMk cId="778404982" sldId="297"/>
        </pc:sldMkLst>
        <pc:spChg chg="mod">
          <ac:chgData name="Li, Nanhai" userId="2bb7334e-3d3f-45e2-a78f-cfeb8af37c55" providerId="ADAL" clId="{D5E33928-8559-41B9-957B-7B7440F19268}" dt="2022-07-23T22:03:38.401" v="1254" actId="1076"/>
          <ac:spMkLst>
            <pc:docMk/>
            <pc:sldMk cId="778404982" sldId="297"/>
            <ac:spMk id="2" creationId="{0376C4CF-B790-F6DF-F19E-967226ED271B}"/>
          </ac:spMkLst>
        </pc:spChg>
        <pc:spChg chg="mod">
          <ac:chgData name="Li, Nanhai" userId="2bb7334e-3d3f-45e2-a78f-cfeb8af37c55" providerId="ADAL" clId="{D5E33928-8559-41B9-957B-7B7440F19268}" dt="2022-07-23T22:04:14.850" v="1256" actId="12"/>
          <ac:spMkLst>
            <pc:docMk/>
            <pc:sldMk cId="778404982" sldId="297"/>
            <ac:spMk id="3" creationId="{FC2A1F95-6C62-1CF7-8C57-AE0638FB31F1}"/>
          </ac:spMkLst>
        </pc:spChg>
      </pc:sldChg>
      <pc:sldChg chg="delSp modSp new mod">
        <pc:chgData name="Li, Nanhai" userId="2bb7334e-3d3f-45e2-a78f-cfeb8af37c55" providerId="ADAL" clId="{D5E33928-8559-41B9-957B-7B7440F19268}" dt="2022-07-23T22:05:37.386" v="1272" actId="27636"/>
        <pc:sldMkLst>
          <pc:docMk/>
          <pc:sldMk cId="1786881918" sldId="298"/>
        </pc:sldMkLst>
        <pc:spChg chg="del">
          <ac:chgData name="Li, Nanhai" userId="2bb7334e-3d3f-45e2-a78f-cfeb8af37c55" providerId="ADAL" clId="{D5E33928-8559-41B9-957B-7B7440F19268}" dt="2022-07-23T22:05:25.977" v="1265" actId="478"/>
          <ac:spMkLst>
            <pc:docMk/>
            <pc:sldMk cId="1786881918" sldId="298"/>
            <ac:spMk id="2" creationId="{0AE98E86-74F8-A575-9721-3B3474F7CAAC}"/>
          </ac:spMkLst>
        </pc:spChg>
        <pc:spChg chg="mod">
          <ac:chgData name="Li, Nanhai" userId="2bb7334e-3d3f-45e2-a78f-cfeb8af37c55" providerId="ADAL" clId="{D5E33928-8559-41B9-957B-7B7440F19268}" dt="2022-07-23T22:05:37.386" v="1272" actId="27636"/>
          <ac:spMkLst>
            <pc:docMk/>
            <pc:sldMk cId="1786881918" sldId="298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06:46.633" v="1285" actId="20577"/>
        <pc:sldMkLst>
          <pc:docMk/>
          <pc:sldMk cId="4223566430" sldId="299"/>
        </pc:sldMkLst>
        <pc:spChg chg="mod">
          <ac:chgData name="Li, Nanhai" userId="2bb7334e-3d3f-45e2-a78f-cfeb8af37c55" providerId="ADAL" clId="{D5E33928-8559-41B9-957B-7B7440F19268}" dt="2022-07-23T22:06:46.633" v="1285" actId="20577"/>
          <ac:spMkLst>
            <pc:docMk/>
            <pc:sldMk cId="4223566430" sldId="299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07:31.374" v="1292" actId="113"/>
        <pc:sldMkLst>
          <pc:docMk/>
          <pc:sldMk cId="975141196" sldId="300"/>
        </pc:sldMkLst>
        <pc:spChg chg="mod">
          <ac:chgData name="Li, Nanhai" userId="2bb7334e-3d3f-45e2-a78f-cfeb8af37c55" providerId="ADAL" clId="{D5E33928-8559-41B9-957B-7B7440F19268}" dt="2022-07-23T22:07:31.374" v="1292" actId="113"/>
          <ac:spMkLst>
            <pc:docMk/>
            <pc:sldMk cId="975141196" sldId="300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08:24.825" v="1295" actId="27636"/>
        <pc:sldMkLst>
          <pc:docMk/>
          <pc:sldMk cId="2604779515" sldId="301"/>
        </pc:sldMkLst>
        <pc:spChg chg="mod">
          <ac:chgData name="Li, Nanhai" userId="2bb7334e-3d3f-45e2-a78f-cfeb8af37c55" providerId="ADAL" clId="{D5E33928-8559-41B9-957B-7B7440F19268}" dt="2022-07-23T22:08:24.825" v="1295" actId="27636"/>
          <ac:spMkLst>
            <pc:docMk/>
            <pc:sldMk cId="2604779515" sldId="301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09:23.571" v="1299"/>
        <pc:sldMkLst>
          <pc:docMk/>
          <pc:sldMk cId="3102066266" sldId="302"/>
        </pc:sldMkLst>
        <pc:spChg chg="mod">
          <ac:chgData name="Li, Nanhai" userId="2bb7334e-3d3f-45e2-a78f-cfeb8af37c55" providerId="ADAL" clId="{D5E33928-8559-41B9-957B-7B7440F19268}" dt="2022-07-23T22:09:23.571" v="1299"/>
          <ac:spMkLst>
            <pc:docMk/>
            <pc:sldMk cId="3102066266" sldId="302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09:51.276" v="1301"/>
        <pc:sldMkLst>
          <pc:docMk/>
          <pc:sldMk cId="132917628" sldId="303"/>
        </pc:sldMkLst>
        <pc:spChg chg="mod">
          <ac:chgData name="Li, Nanhai" userId="2bb7334e-3d3f-45e2-a78f-cfeb8af37c55" providerId="ADAL" clId="{D5E33928-8559-41B9-957B-7B7440F19268}" dt="2022-07-23T22:09:51.276" v="1301"/>
          <ac:spMkLst>
            <pc:docMk/>
            <pc:sldMk cId="132917628" sldId="303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10:20.326" v="1304" actId="20577"/>
        <pc:sldMkLst>
          <pc:docMk/>
          <pc:sldMk cId="992946603" sldId="304"/>
        </pc:sldMkLst>
        <pc:spChg chg="mod">
          <ac:chgData name="Li, Nanhai" userId="2bb7334e-3d3f-45e2-a78f-cfeb8af37c55" providerId="ADAL" clId="{D5E33928-8559-41B9-957B-7B7440F19268}" dt="2022-07-23T22:10:20.326" v="1304" actId="20577"/>
          <ac:spMkLst>
            <pc:docMk/>
            <pc:sldMk cId="992946603" sldId="304"/>
            <ac:spMk id="3" creationId="{1877A5E8-5738-EA46-765A-50A5D9BBFAFE}"/>
          </ac:spMkLst>
        </pc:spChg>
      </pc:sldChg>
      <pc:sldChg chg="modSp add mod">
        <pc:chgData name="Li, Nanhai" userId="2bb7334e-3d3f-45e2-a78f-cfeb8af37c55" providerId="ADAL" clId="{D5E33928-8559-41B9-957B-7B7440F19268}" dt="2022-07-23T22:11:03.466" v="1308"/>
        <pc:sldMkLst>
          <pc:docMk/>
          <pc:sldMk cId="1487450877" sldId="305"/>
        </pc:sldMkLst>
        <pc:spChg chg="mod">
          <ac:chgData name="Li, Nanhai" userId="2bb7334e-3d3f-45e2-a78f-cfeb8af37c55" providerId="ADAL" clId="{D5E33928-8559-41B9-957B-7B7440F19268}" dt="2022-07-23T22:11:03.466" v="1308"/>
          <ac:spMkLst>
            <pc:docMk/>
            <pc:sldMk cId="1487450877" sldId="305"/>
            <ac:spMk id="3" creationId="{1877A5E8-5738-EA46-765A-50A5D9BBFAFE}"/>
          </ac:spMkLst>
        </pc:spChg>
      </pc:sldChg>
      <pc:sldChg chg="addSp modSp new mod">
        <pc:chgData name="Li, Nanhai" userId="2bb7334e-3d3f-45e2-a78f-cfeb8af37c55" providerId="ADAL" clId="{D5E33928-8559-41B9-957B-7B7440F19268}" dt="2022-07-23T22:13:43.236" v="1317" actId="1076"/>
        <pc:sldMkLst>
          <pc:docMk/>
          <pc:sldMk cId="2591554940" sldId="306"/>
        </pc:sldMkLst>
        <pc:picChg chg="add mod">
          <ac:chgData name="Li, Nanhai" userId="2bb7334e-3d3f-45e2-a78f-cfeb8af37c55" providerId="ADAL" clId="{D5E33928-8559-41B9-957B-7B7440F19268}" dt="2022-07-23T22:13:43.236" v="1317" actId="1076"/>
          <ac:picMkLst>
            <pc:docMk/>
            <pc:sldMk cId="2591554940" sldId="306"/>
            <ac:picMk id="4" creationId="{ED994335-7D1A-3700-42AB-4821CBD4C5ED}"/>
          </ac:picMkLst>
        </pc:picChg>
      </pc:sldChg>
      <pc:sldChg chg="addSp modSp new mod">
        <pc:chgData name="Li, Nanhai" userId="2bb7334e-3d3f-45e2-a78f-cfeb8af37c55" providerId="ADAL" clId="{D5E33928-8559-41B9-957B-7B7440F19268}" dt="2022-07-23T22:31:41.653" v="1579" actId="6549"/>
        <pc:sldMkLst>
          <pc:docMk/>
          <pc:sldMk cId="459979515" sldId="307"/>
        </pc:sldMkLst>
        <pc:spChg chg="mod">
          <ac:chgData name="Li, Nanhai" userId="2bb7334e-3d3f-45e2-a78f-cfeb8af37c55" providerId="ADAL" clId="{D5E33928-8559-41B9-957B-7B7440F19268}" dt="2022-07-23T22:23:02.121" v="1435" actId="113"/>
          <ac:spMkLst>
            <pc:docMk/>
            <pc:sldMk cId="459979515" sldId="307"/>
            <ac:spMk id="2" creationId="{8022C68D-B8CB-42E7-6937-E30B3FF481B8}"/>
          </ac:spMkLst>
        </pc:spChg>
        <pc:spChg chg="mod">
          <ac:chgData name="Li, Nanhai" userId="2bb7334e-3d3f-45e2-a78f-cfeb8af37c55" providerId="ADAL" clId="{D5E33928-8559-41B9-957B-7B7440F19268}" dt="2022-07-23T22:31:41.653" v="1579" actId="6549"/>
          <ac:spMkLst>
            <pc:docMk/>
            <pc:sldMk cId="459979515" sldId="307"/>
            <ac:spMk id="3" creationId="{2BA34D25-5A68-24D0-5755-C1AD81945739}"/>
          </ac:spMkLst>
        </pc:spChg>
        <pc:spChg chg="add mod">
          <ac:chgData name="Li, Nanhai" userId="2bb7334e-3d3f-45e2-a78f-cfeb8af37c55" providerId="ADAL" clId="{D5E33928-8559-41B9-957B-7B7440F19268}" dt="2022-07-23T22:24:02.697" v="1454" actId="207"/>
          <ac:spMkLst>
            <pc:docMk/>
            <pc:sldMk cId="459979515" sldId="307"/>
            <ac:spMk id="6" creationId="{4B4A4216-F3F9-E530-BE8A-AAAB7B07A51C}"/>
          </ac:spMkLst>
        </pc:spChg>
      </pc:sldChg>
      <pc:sldChg chg="delSp modSp new mod">
        <pc:chgData name="Li, Nanhai" userId="2bb7334e-3d3f-45e2-a78f-cfeb8af37c55" providerId="ADAL" clId="{D5E33928-8559-41B9-957B-7B7440F19268}" dt="2022-07-23T22:26:57.230" v="1517" actId="403"/>
        <pc:sldMkLst>
          <pc:docMk/>
          <pc:sldMk cId="3628567952" sldId="308"/>
        </pc:sldMkLst>
        <pc:spChg chg="del">
          <ac:chgData name="Li, Nanhai" userId="2bb7334e-3d3f-45e2-a78f-cfeb8af37c55" providerId="ADAL" clId="{D5E33928-8559-41B9-957B-7B7440F19268}" dt="2022-07-23T22:26:17.438" v="1504" actId="478"/>
          <ac:spMkLst>
            <pc:docMk/>
            <pc:sldMk cId="3628567952" sldId="308"/>
            <ac:spMk id="2" creationId="{224E2552-383F-A719-7A7E-9362689C39D2}"/>
          </ac:spMkLst>
        </pc:spChg>
        <pc:spChg chg="mod">
          <ac:chgData name="Li, Nanhai" userId="2bb7334e-3d3f-45e2-a78f-cfeb8af37c55" providerId="ADAL" clId="{D5E33928-8559-41B9-957B-7B7440F19268}" dt="2022-07-23T22:26:57.230" v="1517" actId="403"/>
          <ac:spMkLst>
            <pc:docMk/>
            <pc:sldMk cId="3628567952" sldId="308"/>
            <ac:spMk id="3" creationId="{734CDCEC-DEC2-940C-B082-5ECC636B860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7/23/2022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alftimeinstitute.org/introduction-to-halftime-group-video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304800"/>
            <a:ext cx="5486400" cy="1295399"/>
          </a:xfrm>
        </p:spPr>
        <p:txBody>
          <a:bodyPr>
            <a:normAutofit/>
          </a:bodyPr>
          <a:lstStyle/>
          <a:p>
            <a:r>
              <a:rPr lang="zh-CN" altLang="en-US" sz="8000" dirty="0"/>
              <a:t>人生下半场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450" y="533400"/>
            <a:ext cx="58674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人生下半场主日学是为即将或已经步入中年的基督徒而设。此课程藉着神话语的带领，以及弟兄姐妹们彼此的分享，见证与讨论，帮助我们寻找神在各人生命中的带领，预备和命定，以期活出荣神益人的下半场人生。此课程有一部分教材使用英文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你将通过此课程探索如何将你的以往的经验，身怀的技能和心中的热情结合在一起，对你周围的人和事产生有意义的影响。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5FF14-7A33-4A84-3C8E-42D6BF1C1F0A}"/>
              </a:ext>
            </a:extLst>
          </p:cNvPr>
          <p:cNvSpPr txBox="1">
            <a:spLocks/>
          </p:cNvSpPr>
          <p:nvPr/>
        </p:nvSpPr>
        <p:spPr>
          <a:xfrm>
            <a:off x="2667000" y="5829299"/>
            <a:ext cx="9220200" cy="495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00"/>
                </a:solidFill>
              </a:rPr>
              <a:t>https://halftimeinstitute.org/introduction-to-halftime-group-videos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798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2158-A9AF-2993-0880-909F0E74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b="1" dirty="0"/>
              <a:t>討論問題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32DA8-3944-4702-34CE-702410DB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66888"/>
            <a:ext cx="11582400" cy="47161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1. How will you create time, solitude</a:t>
            </a:r>
            <a:r>
              <a:rPr lang="zh-TW" altLang="en-US" sz="2800" b="1" dirty="0">
                <a:solidFill>
                  <a:srgbClr val="FFFF00"/>
                </a:solidFill>
              </a:rPr>
              <a:t> </a:t>
            </a:r>
            <a:r>
              <a:rPr lang="en-US" altLang="zh-TW" sz="2800" b="1" dirty="0">
                <a:solidFill>
                  <a:srgbClr val="FFFF00"/>
                </a:solidFill>
              </a:rPr>
              <a:t>(</a:t>
            </a:r>
            <a:r>
              <a:rPr lang="zh-TW" altLang="en-US" sz="2800" b="1" dirty="0">
                <a:solidFill>
                  <a:srgbClr val="FFFF00"/>
                </a:solidFill>
              </a:rPr>
              <a:t>獨處</a:t>
            </a:r>
            <a:r>
              <a:rPr lang="en-US" altLang="zh-TW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>
                <a:solidFill>
                  <a:srgbClr val="FFFF00"/>
                </a:solidFill>
              </a:rPr>
              <a:t>, and silence to listen to God?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2. How will you include your spouse in this discussion as you play out your second half?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3. What insights can you gain from your pastor or spiritual mentor at this point?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4. What is your heart saying to you right now about your desire for significance?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A973F-D969-B2E3-0B4A-E3AF13CD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C68D-B8CB-42E7-6937-E30B3FF4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/>
              <a:t>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34D25-5A68-24D0-5755-C1AD8194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Mission Statement (</a:t>
            </a:r>
            <a:r>
              <a:rPr lang="zh-TW" altLang="en-US" sz="3200" b="1" dirty="0">
                <a:solidFill>
                  <a:srgbClr val="FFFF00"/>
                </a:solidFill>
              </a:rPr>
              <a:t>使命</a:t>
            </a:r>
            <a:r>
              <a:rPr lang="en-US" altLang="zh-TW" sz="3200" b="1" dirty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Goals</a:t>
            </a:r>
            <a:r>
              <a:rPr lang="zh-TW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</a:rPr>
              <a:t>長期目標</a:t>
            </a:r>
            <a:r>
              <a:rPr lang="en-US" altLang="zh-TW" sz="3200" b="1" dirty="0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>
                <a:solidFill>
                  <a:srgbClr val="FFFF00"/>
                </a:solidFill>
              </a:rPr>
              <a:t>Objectives</a:t>
            </a:r>
            <a:r>
              <a:rPr lang="zh-TW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</a:rPr>
              <a:t>(</a:t>
            </a:r>
            <a:r>
              <a:rPr lang="zh-TW" altLang="en-US" sz="3200" b="1">
                <a:solidFill>
                  <a:srgbClr val="FFFF00"/>
                </a:solidFill>
              </a:rPr>
              <a:t>短期計畫</a:t>
            </a:r>
            <a:r>
              <a:rPr lang="en-US" altLang="zh-TW" sz="3200" b="1">
                <a:solidFill>
                  <a:srgbClr val="FFFF00"/>
                </a:solidFill>
              </a:rPr>
              <a:t>)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080AA-093D-B108-8F74-F1DF3B9B5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4A4216-F3F9-E530-BE8A-AAAB7B07A51C}"/>
              </a:ext>
            </a:extLst>
          </p:cNvPr>
          <p:cNvSpPr txBox="1"/>
          <p:nvPr/>
        </p:nvSpPr>
        <p:spPr>
          <a:xfrm>
            <a:off x="1828800" y="4596825"/>
            <a:ext cx="8534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Do you have a personal mission statement?</a:t>
            </a:r>
          </a:p>
        </p:txBody>
      </p:sp>
    </p:spTree>
    <p:extLst>
      <p:ext uri="{BB962C8B-B14F-4D97-AF65-F5344CB8AC3E}">
        <p14:creationId xmlns:p14="http://schemas.microsoft.com/office/powerpoint/2010/main" val="4599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30B-D473-2ECF-B793-4C6237AB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6362"/>
            <a:ext cx="10058400" cy="1143000"/>
          </a:xfrm>
        </p:spPr>
        <p:txBody>
          <a:bodyPr anchor="ctr"/>
          <a:lstStyle/>
          <a:p>
            <a:r>
              <a:rPr lang="zh-CN" altLang="en-US" b="1" dirty="0"/>
              <a:t>神的计划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CDCEC-DEC2-940C-B082-5ECC636B8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90650"/>
            <a:ext cx="11125200" cy="5181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b="1" i="0" baseline="30000" dirty="0">
                <a:effectLst/>
                <a:latin typeface="system-ui"/>
              </a:rPr>
              <a:t> </a:t>
            </a:r>
            <a:r>
              <a:rPr lang="zh-TW" altLang="en-US" sz="3600" b="1" dirty="0">
                <a:latin typeface="system-ui"/>
              </a:rPr>
              <a:t>我未將你造在腹中，我已曉得你；你未出母胎，我已分別你為聖。我已派你做列國的先知。</a:t>
            </a:r>
            <a:endParaRPr lang="en-US" altLang="zh-TW" sz="3600" b="1" dirty="0">
              <a:latin typeface="system-ui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2800" b="1" i="0" dirty="0">
                <a:solidFill>
                  <a:srgbClr val="FFFF00"/>
                </a:solidFill>
                <a:effectLst/>
                <a:latin typeface="system-ui"/>
              </a:rPr>
              <a:t>耶利米書 </a:t>
            </a:r>
            <a:r>
              <a:rPr lang="en-US" altLang="zh-TW" sz="2800" b="1" i="0" dirty="0">
                <a:solidFill>
                  <a:srgbClr val="FFFF00"/>
                </a:solidFill>
                <a:effectLst/>
                <a:latin typeface="system-ui"/>
              </a:rPr>
              <a:t>1:5</a:t>
            </a:r>
            <a:endParaRPr lang="en-US" sz="3600" b="1" dirty="0">
              <a:solidFill>
                <a:srgbClr val="FFFF00"/>
              </a:solidFill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endParaRPr lang="en-US" altLang="zh-TW" sz="1300" b="1" dirty="0">
              <a:latin typeface="system-ui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3600" b="1" i="0" dirty="0">
                <a:effectLst/>
                <a:latin typeface="system-ui"/>
              </a:rPr>
              <a:t>耶和華說：我知道我向你們所懷的意念是賜平安的意念，不是降災禍的意念，要叫你們末後有指望。   </a:t>
            </a:r>
            <a:endParaRPr lang="en-US" altLang="zh-TW" sz="3600" b="1" i="0" dirty="0">
              <a:effectLst/>
              <a:latin typeface="system-ui"/>
            </a:endParaR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en-US" sz="2800" b="1" i="0" dirty="0">
                <a:solidFill>
                  <a:srgbClr val="FFFF00"/>
                </a:solidFill>
                <a:effectLst/>
                <a:latin typeface="system-ui"/>
              </a:rPr>
              <a:t>耶利米書 </a:t>
            </a:r>
            <a:r>
              <a:rPr lang="en-US" altLang="zh-TW" sz="2800" b="1" i="0" dirty="0">
                <a:solidFill>
                  <a:srgbClr val="FFFF00"/>
                </a:solidFill>
                <a:effectLst/>
                <a:latin typeface="system-ui"/>
              </a:rPr>
              <a:t>29:11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5217A-8BCB-D989-F002-07F336B73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E74A-A1B9-1A2E-F732-E498E09D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4462"/>
            <a:ext cx="10058400" cy="1143000"/>
          </a:xfrm>
        </p:spPr>
        <p:txBody>
          <a:bodyPr anchor="ctr"/>
          <a:lstStyle/>
          <a:p>
            <a:r>
              <a:rPr lang="en-US" dirty="0"/>
              <a:t>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580C-DDE8-71FB-DEA4-5863DD9C6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0591800" cy="4343400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-Bold"/>
              </a:rPr>
              <a:t>Step 1  -  </a:t>
            </a: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Discover what makes you most passionate.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-Bold"/>
              </a:rPr>
              <a:t>Step 2  -  </a:t>
            </a: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Pinpoint your three greatest strengths.</a:t>
            </a:r>
            <a:endParaRPr lang="en-US" sz="28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-Bold"/>
              </a:rPr>
              <a:t>Step 3  -  </a:t>
            </a: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Identify your spiritual gifts.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-Bold"/>
              </a:rPr>
              <a:t>Step 4  -  </a:t>
            </a: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Develop your personal mission statement. Discover the space where your passion, potential, and ability overlap—in other words, your personal calling.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Step 5  --  Define the position you best play on the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2DAAA-E7EB-6CCF-682F-F5D9EB30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E10EE-46B5-0552-4C99-9324A725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Your Mission Statement (calling)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A195F-2696-D338-2CFA-2AC5AD78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 am trusting God to use my _______ (strengths) to serve ________ (your area of passion), in order to _______ (the impact you want to make).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85F81-5D88-4A4C-6533-72A06D0C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FE87F-6B41-1EF8-2C95-4E80B3784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Step by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4DA6-79CA-5537-8B61-5D04D897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-Bold"/>
              </a:rPr>
              <a:t>Step 6  - 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Discover your spouse’s goals and desires.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-Bold"/>
              </a:rPr>
              <a:t>Step 7  - 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Discover where your life needs better balance, how you should shore up the four primary pillars.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-Bold"/>
              </a:rPr>
              <a:t>Step 8  - 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Plan your finances with an eternal perspective.</a:t>
            </a:r>
            <a:endParaRPr lang="en-US" sz="32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-Bold"/>
              </a:rPr>
              <a:t>Step 9  - 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Set Five Goals.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0" u="none" strike="noStrike" baseline="0" dirty="0">
                <a:solidFill>
                  <a:srgbClr val="FFFF00"/>
                </a:solidFill>
                <a:latin typeface="Calibri-Bold"/>
              </a:rPr>
              <a:t>Step 10  -  </a:t>
            </a:r>
            <a:r>
              <a:rPr lang="en-US" sz="32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Decide how you will measure the results.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63FD-1A1F-EBC4-BC65-F6BA4417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E021-77E3-8C34-C728-339C2F9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</a:t>
            </a:r>
            <a:r>
              <a:rPr lang="en-US" altLang="zh-TW" dirty="0"/>
              <a:t>TEP</a:t>
            </a:r>
            <a:r>
              <a:rPr lang="zh-TW" altLang="en-US" dirty="0"/>
              <a:t>  </a:t>
            </a:r>
            <a:r>
              <a:rPr lang="en-US" altLang="zh-TW" dirty="0"/>
              <a:t>1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en-US" dirty="0"/>
              <a:t> </a:t>
            </a:r>
            <a:r>
              <a:rPr lang="en-US" dirty="0"/>
              <a:t>Discover what makes you most passionate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B0DE-C6BA-C44D-3BB8-C0B2F8B0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What causes, issues, and group of people concern you most?</a:t>
            </a:r>
          </a:p>
          <a:p>
            <a:pPr algn="l">
              <a:lnSpc>
                <a:spcPct val="150000"/>
              </a:lnSpc>
            </a:pPr>
            <a:r>
              <a:rPr lang="en-US" sz="2800" b="1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What change do you most want to help bring about in the world?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BAFD-905C-D65D-783D-FA7E7875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E021-77E3-8C34-C728-339C2F9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</a:t>
            </a:r>
            <a:r>
              <a:rPr lang="en-US" altLang="zh-TW" dirty="0"/>
              <a:t>TEP</a:t>
            </a:r>
            <a:r>
              <a:rPr lang="zh-TW" altLang="en-US" dirty="0"/>
              <a:t>  </a:t>
            </a:r>
            <a:r>
              <a:rPr lang="en-US" altLang="zh-TW" dirty="0"/>
              <a:t>2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dirty="0"/>
              <a:t>Pinpoint Your Three Greatest Strengths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B0DE-C6BA-C44D-3BB8-C0B2F8B0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BAFD-905C-D65D-783D-FA7E7875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5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1E021-77E3-8C34-C728-339C2F9F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</a:t>
            </a:r>
            <a:r>
              <a:rPr lang="en-US" altLang="zh-TW" dirty="0"/>
              <a:t>TEP</a:t>
            </a:r>
            <a:r>
              <a:rPr lang="zh-TW" altLang="en-US" dirty="0"/>
              <a:t>  </a:t>
            </a:r>
            <a:r>
              <a:rPr lang="en-US" altLang="zh-TW" dirty="0"/>
              <a:t>3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dirty="0"/>
              <a:t>Identify Your Spiritual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FB0DE-C6BA-C44D-3BB8-C0B2F8B0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7BAFD-905C-D65D-783D-FA7E7875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EE38-01D7-B2D3-63CF-06381626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143000"/>
          </a:xfrm>
        </p:spPr>
        <p:txBody>
          <a:bodyPr anchor="ctr"/>
          <a:lstStyle/>
          <a:p>
            <a:r>
              <a:rPr lang="zh-TW" altLang="en-US" b="1" dirty="0"/>
              <a:t>屬靈恩賜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6622-DB7C-16B0-2256-F1ECBA8D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95424"/>
            <a:ext cx="11201400" cy="489713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领导能力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领导能力通过领导和指导成员实现教会的目标和宗旨来帮助团体。领导力激励人们团结一致朝着共同的目标努力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管理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具有管理天赋的人通过引导他人继续执行任务来领导机构。管理使身体能够根据上帝赋予的目的和长期目标组织起来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教导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教导是教导成员认识上帝话语的真理和教义，以建立、统一和成熟身体。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知识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知识的恩赐体现在教导和门徒训练中。学习、认识和解释上帝话语的宝贵真理，是上帝所赐的能力。一句知识的话就是圣灵所启示的真理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454F8-ABE9-76F5-74FB-06CA1233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altLang="zh-CN" dirty="0"/>
              <a:t>《</a:t>
            </a:r>
            <a:r>
              <a:rPr lang="zh-CN" altLang="en-US" dirty="0"/>
              <a:t>人生下半场</a:t>
            </a:r>
            <a:r>
              <a:rPr lang="en-US" altLang="zh-CN" dirty="0"/>
              <a:t>》</a:t>
            </a:r>
            <a:r>
              <a:rPr lang="zh-CN" altLang="en-US" dirty="0"/>
              <a:t>课程表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DC955-176C-E67A-7C0E-C7896394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37CA3-C40F-60F8-A0E9-2F321A840487}"/>
              </a:ext>
            </a:extLst>
          </p:cNvPr>
          <p:cNvSpPr txBox="1"/>
          <p:nvPr/>
        </p:nvSpPr>
        <p:spPr>
          <a:xfrm>
            <a:off x="3124200" y="1456420"/>
            <a:ext cx="8153400" cy="509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日期	</a:t>
            </a:r>
            <a:r>
              <a:rPr lang="en-US" altLang="zh-CN" b="1" dirty="0">
                <a:solidFill>
                  <a:srgbClr val="FFFF00"/>
                </a:solidFill>
              </a:rPr>
              <a:t>	</a:t>
            </a:r>
            <a:r>
              <a:rPr lang="zh-CN" altLang="en-US" b="1" dirty="0">
                <a:solidFill>
                  <a:srgbClr val="FFFF00"/>
                </a:solidFill>
              </a:rPr>
              <a:t>课次	课程主题	</a:t>
            </a:r>
            <a:r>
              <a:rPr lang="en-US" altLang="zh-CN" b="1" dirty="0">
                <a:solidFill>
                  <a:srgbClr val="FFFF00"/>
                </a:solidFill>
              </a:rPr>
              <a:t>	Leader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6/05/22		1	</a:t>
            </a:r>
            <a:r>
              <a:rPr lang="zh-CN" altLang="en-US" b="1" dirty="0"/>
              <a:t>重新出发</a:t>
            </a:r>
            <a:r>
              <a:rPr lang="en-US" altLang="zh-CN" b="1" dirty="0"/>
              <a:t>-</a:t>
            </a:r>
            <a:r>
              <a:rPr lang="zh-CN" altLang="en-US" b="1" dirty="0"/>
              <a:t>对成功的再定义	</a:t>
            </a:r>
            <a:r>
              <a:rPr lang="en-US" altLang="zh-CN" b="1" dirty="0"/>
              <a:t>Gary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6/12/22		2	</a:t>
            </a:r>
            <a:r>
              <a:rPr lang="zh-CN" altLang="en-US" b="1" dirty="0"/>
              <a:t>冲破阻碍</a:t>
            </a:r>
            <a:r>
              <a:rPr lang="en-US" altLang="zh-CN" b="1" dirty="0"/>
              <a:t>1		</a:t>
            </a:r>
            <a:r>
              <a:rPr lang="zh-CN" altLang="en-US" b="1" dirty="0"/>
              <a:t>吴文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6/19/22		3	</a:t>
            </a:r>
            <a:r>
              <a:rPr lang="zh-CN" altLang="en-US" b="1" dirty="0"/>
              <a:t>冲破阻碍</a:t>
            </a:r>
            <a:r>
              <a:rPr lang="en-US" altLang="zh-CN" b="1" dirty="0"/>
              <a:t>2		</a:t>
            </a:r>
            <a:r>
              <a:rPr lang="zh-CN" altLang="en-US" b="1" dirty="0"/>
              <a:t>吴文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6/26/22		4	</a:t>
            </a:r>
            <a:r>
              <a:rPr lang="zh-CN" altLang="en-US" b="1" dirty="0"/>
              <a:t>准备启程</a:t>
            </a:r>
            <a:r>
              <a:rPr lang="en-US" altLang="zh-CN" b="1" dirty="0"/>
              <a:t>1		Gary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7/03/22			Break	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7/10/22		5	</a:t>
            </a:r>
            <a:r>
              <a:rPr lang="zh-CN" altLang="en-US" b="1" dirty="0"/>
              <a:t>邢承中弟兄 分享	</a:t>
            </a:r>
            <a:r>
              <a:rPr lang="en-US" altLang="zh-CN" b="1" dirty="0"/>
              <a:t>	</a:t>
            </a:r>
            <a:r>
              <a:rPr lang="zh-CN" altLang="en-US" b="1" dirty="0"/>
              <a:t>南海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7/17/22		6	</a:t>
            </a:r>
            <a:r>
              <a:rPr lang="zh-CN" altLang="en-US" b="1" dirty="0"/>
              <a:t>准备启程</a:t>
            </a:r>
            <a:r>
              <a:rPr lang="en-US" altLang="zh-CN" b="1" dirty="0"/>
              <a:t>2		Gary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7/24/22		7	</a:t>
            </a:r>
            <a:r>
              <a:rPr lang="zh-CN" altLang="en-US" b="1" dirty="0">
                <a:solidFill>
                  <a:srgbClr val="FFFF00"/>
                </a:solidFill>
              </a:rPr>
              <a:t>寻找你的方向</a:t>
            </a:r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en-US" altLang="zh-CN" b="1" dirty="0"/>
              <a:t>		</a:t>
            </a:r>
            <a:r>
              <a:rPr lang="zh-CN" altLang="en-US" b="1" dirty="0"/>
              <a:t>南海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7/31/22		8	</a:t>
            </a:r>
            <a:r>
              <a:rPr lang="zh-CN" altLang="en-US" b="1" dirty="0">
                <a:solidFill>
                  <a:srgbClr val="FFFF00"/>
                </a:solidFill>
              </a:rPr>
              <a:t>寻找你的方向</a:t>
            </a:r>
            <a:r>
              <a:rPr lang="en-US" altLang="zh-CN" b="1" dirty="0">
                <a:solidFill>
                  <a:srgbClr val="FFFF00"/>
                </a:solidFill>
              </a:rPr>
              <a:t>2	</a:t>
            </a:r>
            <a:r>
              <a:rPr lang="en-US" altLang="zh-CN" b="1" dirty="0"/>
              <a:t>	</a:t>
            </a:r>
            <a:r>
              <a:rPr lang="zh-CN" altLang="en-US" b="1" dirty="0"/>
              <a:t>南海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8/07/22		9	</a:t>
            </a:r>
            <a:r>
              <a:rPr lang="zh-CN" altLang="en-US" b="1" dirty="0"/>
              <a:t>建立缓冲区	</a:t>
            </a:r>
            <a:r>
              <a:rPr lang="en-US" altLang="zh-CN" b="1" dirty="0"/>
              <a:t>	</a:t>
            </a:r>
            <a:r>
              <a:rPr lang="zh-CN" altLang="en-US" b="1" dirty="0"/>
              <a:t>吴文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8/14/22		10	</a:t>
            </a:r>
            <a:r>
              <a:rPr lang="zh-CN" altLang="en-US" b="1" dirty="0"/>
              <a:t>找到你的命定之处</a:t>
            </a:r>
            <a:r>
              <a:rPr lang="en-US" altLang="zh-CN" b="1" dirty="0"/>
              <a:t>1	Gary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8/21/22		11	</a:t>
            </a:r>
            <a:r>
              <a:rPr lang="zh-CN" altLang="en-US" b="1" dirty="0"/>
              <a:t>找到你的命定之处</a:t>
            </a:r>
            <a:r>
              <a:rPr lang="en-US" altLang="zh-CN" b="1" dirty="0"/>
              <a:t>2	Gary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8/28/22		12	</a:t>
            </a:r>
            <a:r>
              <a:rPr lang="zh-CN" altLang="en-US" b="1" dirty="0"/>
              <a:t>陈昆华弟兄 分享	</a:t>
            </a:r>
            <a:r>
              <a:rPr lang="en-US" altLang="zh-CN" b="1" dirty="0"/>
              <a:t>	</a:t>
            </a:r>
            <a:r>
              <a:rPr lang="zh-CN" altLang="en-US" b="1" dirty="0"/>
              <a:t>吴文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4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EE38-01D7-B2D3-63CF-06381626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143000"/>
          </a:xfrm>
        </p:spPr>
        <p:txBody>
          <a:bodyPr anchor="ctr"/>
          <a:lstStyle/>
          <a:p>
            <a:r>
              <a:rPr lang="zh-TW" altLang="en-US" b="1" dirty="0"/>
              <a:t>屬靈恩賜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06622-DB7C-16B0-2256-F1ECBA8D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95424"/>
            <a:ext cx="11201400" cy="48971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智慧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智慧是一种恩赐，它能辨明圣灵在身体中的工作，并将圣灵的教导和行动应用于身体的需要。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预言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预言的礼物是大胆地宣扬上帝的话语。这建立了身体，并导致对罪的信念。预言在讲道和教导中表现出来。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辨别力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辨别力通过识别身体内部或与身体相关的人的真实意图来帮助身体。辨别力测试他人的信息和行动，以保护身体和身体的健康。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劝勉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拥有这份恩赐的人鼓励成员参与主的工作，并对主的工作充满热情。有这种天赋的成员是很好的顾问，并能激励他人服务。劝勉在讲道、教导和事工中表现出来。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454F8-ABE9-76F5-74FB-06CA1233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EA49-D8DE-2B90-F3B3-92F0AAA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7220"/>
            <a:ext cx="10058400" cy="1143000"/>
          </a:xfrm>
        </p:spPr>
        <p:txBody>
          <a:bodyPr anchor="ctr"/>
          <a:lstStyle/>
          <a:p>
            <a:r>
              <a:rPr lang="zh-TW" altLang="en-US" b="1" dirty="0"/>
              <a:t>屬靈恩賜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D022-7E42-0AAC-88BC-F4CDA5FF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11353800" cy="50292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牧养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牧养的恩赐表现在那些为他人寻求属灵福祉的人身上。虽然牧师像牧羊人一样关心教会成员，但这份礼物并不局限于牧师或教职员。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信仰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信仰相信上帝的工作超越人类的能力。拥有这份恩赐的信徒，鼓励别人在面对看似无法克服的困难时，仍能信靠神。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福音传道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神赐给他的教会福音传道者，有效而热情地带领他人归向基督。这恩赐借着为身体的团契增添新成员来建立身体。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使徒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教会派遣使徒从身体种植教会或成为传教士。使徒激励身体往墙外看，以执行大使命。</a:t>
            </a:r>
            <a:endParaRPr lang="en-US" altLang="zh-CN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38A2-71BC-87FA-6133-32B75F9E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EA49-D8DE-2B90-F3B3-92F0AAA0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7220"/>
            <a:ext cx="10058400" cy="1143000"/>
          </a:xfrm>
        </p:spPr>
        <p:txBody>
          <a:bodyPr anchor="ctr"/>
          <a:lstStyle/>
          <a:p>
            <a:r>
              <a:rPr lang="zh-TW" altLang="en-US" b="1" dirty="0"/>
              <a:t>屬靈恩賜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D022-7E42-0AAC-88BC-F4CDA5FF6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113538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服务</a:t>
            </a:r>
            <a:r>
              <a:rPr lang="en-US" altLang="zh-CN" b="1" dirty="0">
                <a:solidFill>
                  <a:srgbClr val="FFFF00"/>
                </a:solidFill>
              </a:rPr>
              <a:t>/</a:t>
            </a:r>
            <a:r>
              <a:rPr lang="zh-CN" altLang="en-US" b="1" dirty="0">
                <a:solidFill>
                  <a:srgbClr val="FFFF00"/>
                </a:solidFill>
              </a:rPr>
              <a:t>帮助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那些有服务</a:t>
            </a:r>
            <a:r>
              <a:rPr lang="en-US" altLang="zh-CN" b="1" dirty="0">
                <a:solidFill>
                  <a:srgbClr val="FFFF00"/>
                </a:solidFill>
              </a:rPr>
              <a:t>/</a:t>
            </a:r>
            <a:r>
              <a:rPr lang="zh-CN" altLang="en-US" b="1" dirty="0">
                <a:solidFill>
                  <a:srgbClr val="FFFF00"/>
                </a:solidFill>
              </a:rPr>
              <a:t>帮助天赋的人认识到身体的实际需要，并愉快地给予帮助以满足这些需要。有这份恩赐的基督徒不介意在幕后工作。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慈悲 </a:t>
            </a:r>
            <a:r>
              <a:rPr lang="en-US" altLang="zh-CN" b="1" dirty="0">
                <a:solidFill>
                  <a:srgbClr val="FFFF00"/>
                </a:solidFill>
              </a:rPr>
              <a:t>— </a:t>
            </a:r>
            <a:r>
              <a:rPr lang="zh-CN" altLang="en-US" b="1" dirty="0">
                <a:solidFill>
                  <a:srgbClr val="FFFF00"/>
                </a:solidFill>
              </a:rPr>
              <a:t>慈悲的愉悦行为是那些拥有慈悲天赋的人的特征。拥有这种天赋的人通过同情受伤的成员来帮助身体。他们保持身体健康和统一，让别人知道教会的需要。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布施 </a:t>
            </a:r>
            <a:r>
              <a:rPr lang="en-US" altLang="zh-CN" b="1" dirty="0">
                <a:solidFill>
                  <a:srgbClr val="FFFF00"/>
                </a:solidFill>
              </a:rPr>
              <a:t>- </a:t>
            </a:r>
            <a:r>
              <a:rPr lang="zh-CN" altLang="en-US" b="1" dirty="0">
                <a:solidFill>
                  <a:srgbClr val="FFFF00"/>
                </a:solidFill>
              </a:rPr>
              <a:t>有布施恩赐的成员，自由而快乐地布施身体的工作和使命。快乐和慷慨是拥有这种天赋的人的特点。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zh-CN" altLang="en-US" b="1" dirty="0">
                <a:solidFill>
                  <a:srgbClr val="FFFF00"/>
                </a:solidFill>
              </a:rPr>
              <a:t>好客 </a:t>
            </a:r>
            <a:r>
              <a:rPr lang="en-US" altLang="zh-CN" b="1" dirty="0">
                <a:solidFill>
                  <a:srgbClr val="FFFF00"/>
                </a:solidFill>
              </a:rPr>
              <a:t>— </a:t>
            </a:r>
            <a:r>
              <a:rPr lang="zh-CN" altLang="en-US" b="1" dirty="0">
                <a:solidFill>
                  <a:srgbClr val="FFFF00"/>
                </a:solidFill>
              </a:rPr>
              <a:t>那些有这种天赋的人有能力让来访者、客人和陌生人感到自在。他们经常用他们的家招待客人。拥有这种天赋的人将新成员融入身体。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238A2-71BC-87FA-6133-32B75F9E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C4CF-B790-F6DF-F19E-967226ED2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0344"/>
            <a:ext cx="10058400" cy="1143000"/>
          </a:xfrm>
        </p:spPr>
        <p:txBody>
          <a:bodyPr anchor="ctr"/>
          <a:lstStyle/>
          <a:p>
            <a:r>
              <a:rPr lang="zh-CN" altLang="en-US" b="1" dirty="0"/>
              <a:t>属灵恩赐调查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A1F95-6C62-1CF7-8C57-AE0638FB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11430000" cy="51816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这不是测试，所以没有错误答案。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属灵恩赐调查包括</a:t>
            </a:r>
            <a:r>
              <a:rPr lang="en-US" altLang="zh-CN" sz="1600" dirty="0"/>
              <a:t>80</a:t>
            </a:r>
            <a:r>
              <a:rPr lang="zh-CN" altLang="en-US" sz="1600" dirty="0"/>
              <a:t>项陈述。一些项目反映了具体行动； 其他项目为描述性特征；还有一些是信念的陈述。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 选择一个你认为最能体现自己特点的回答，并将该数字填入所提供的空白处。将你的 答案记录在每一项旁边的空白处。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 不要在任何一个项目上花费太多时间。记住，这不是测试。通常你的即时反应是最好 的。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 请给出每一项的答案。不要跳过任何项目。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 不要问别人他们是如何回答的或者他们认为你应该如何回答。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 按照自己的节奏工作。 </a:t>
            </a:r>
            <a:endParaRPr lang="en-US" altLang="zh-CN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CN" altLang="en-US" sz="1600" dirty="0"/>
              <a:t>您的回答选项包括： </a:t>
            </a:r>
            <a:endParaRPr lang="en-US" altLang="zh-CN" sz="1600" dirty="0"/>
          </a:p>
          <a:p>
            <a:pPr marL="27432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dirty="0"/>
              <a:t>5 - </a:t>
            </a:r>
            <a:r>
              <a:rPr lang="zh-CN" altLang="en-US" sz="1600" dirty="0"/>
              <a:t>高度符合我的特点</a:t>
            </a:r>
            <a:r>
              <a:rPr lang="en-US" altLang="zh-CN" sz="1600" dirty="0"/>
              <a:t>/</a:t>
            </a:r>
            <a:r>
              <a:rPr lang="zh-CN" altLang="en-US" sz="1600" dirty="0"/>
              <a:t>绝对符合我的特点 </a:t>
            </a:r>
            <a:endParaRPr lang="en-US" altLang="zh-CN" sz="1600" dirty="0"/>
          </a:p>
          <a:p>
            <a:pPr marL="27432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dirty="0"/>
              <a:t>4 - </a:t>
            </a:r>
            <a:r>
              <a:rPr lang="zh-CN" altLang="en-US" sz="1600" dirty="0"/>
              <a:t>大多数时候，这会描述我</a:t>
            </a:r>
            <a:r>
              <a:rPr lang="en-US" altLang="zh-CN" sz="1600" dirty="0"/>
              <a:t>/</a:t>
            </a:r>
            <a:r>
              <a:rPr lang="zh-CN" altLang="en-US" sz="1600" dirty="0"/>
              <a:t>对我来说是真实的 </a:t>
            </a:r>
            <a:endParaRPr lang="en-US" altLang="zh-CN" sz="1600" dirty="0"/>
          </a:p>
          <a:p>
            <a:pPr marL="27432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dirty="0"/>
              <a:t>3 - </a:t>
            </a:r>
            <a:r>
              <a:rPr lang="zh-CN" altLang="en-US" sz="1600" dirty="0"/>
              <a:t>经常是我的特征</a:t>
            </a:r>
            <a:r>
              <a:rPr lang="en-US" altLang="zh-CN" sz="1600" dirty="0"/>
              <a:t>/</a:t>
            </a:r>
            <a:r>
              <a:rPr lang="zh-CN" altLang="en-US" sz="1600" dirty="0"/>
              <a:t>对我来说是真的</a:t>
            </a:r>
            <a:r>
              <a:rPr lang="en-US" altLang="zh-CN" sz="1600" dirty="0"/>
              <a:t>-</a:t>
            </a:r>
            <a:r>
              <a:rPr lang="zh-CN" altLang="en-US" sz="1600" dirty="0"/>
              <a:t>大约</a:t>
            </a:r>
            <a:r>
              <a:rPr lang="en-US" altLang="zh-CN" sz="1600" dirty="0"/>
              <a:t>50%</a:t>
            </a:r>
            <a:r>
              <a:rPr lang="zh-CN" altLang="en-US" sz="1600" dirty="0"/>
              <a:t>的时间</a:t>
            </a:r>
            <a:endParaRPr lang="en-US" altLang="zh-CN" sz="1600" dirty="0"/>
          </a:p>
          <a:p>
            <a:pPr marL="27432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dirty="0"/>
              <a:t>2 - </a:t>
            </a:r>
            <a:r>
              <a:rPr lang="zh-CN" altLang="en-US" sz="1600" dirty="0"/>
              <a:t>偶尔是我的特征</a:t>
            </a:r>
            <a:r>
              <a:rPr lang="en-US" altLang="zh-CN" sz="1600" dirty="0"/>
              <a:t>/</a:t>
            </a:r>
            <a:r>
              <a:rPr lang="zh-CN" altLang="en-US" sz="1600" dirty="0"/>
              <a:t>对我来 说是真的</a:t>
            </a:r>
            <a:r>
              <a:rPr lang="en-US" altLang="zh-CN" sz="1600" dirty="0"/>
              <a:t>-</a:t>
            </a:r>
            <a:r>
              <a:rPr lang="zh-CN" altLang="en-US" sz="1600" dirty="0"/>
              <a:t>大约</a:t>
            </a:r>
            <a:r>
              <a:rPr lang="en-US" altLang="zh-CN" sz="1600" dirty="0"/>
              <a:t>25%</a:t>
            </a:r>
            <a:r>
              <a:rPr lang="zh-CN" altLang="en-US" sz="1600" dirty="0"/>
              <a:t>的时间</a:t>
            </a:r>
            <a:endParaRPr lang="en-US" altLang="zh-CN" sz="1600" dirty="0"/>
          </a:p>
          <a:p>
            <a:pPr marL="274320" lvl="1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dirty="0"/>
              <a:t>1 - </a:t>
            </a:r>
            <a:r>
              <a:rPr lang="zh-CN" altLang="en-US" sz="1600" dirty="0"/>
              <a:t>完全不是我的特点</a:t>
            </a:r>
            <a:r>
              <a:rPr lang="en-US" altLang="zh-CN" sz="1600" dirty="0"/>
              <a:t>/</a:t>
            </a:r>
            <a:r>
              <a:rPr lang="zh-CN" altLang="en-US" sz="1600" dirty="0"/>
              <a:t>对我而言绝对是假的 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04404-332E-815E-F6A1-6188AA77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dirty="0"/>
              <a:t>1.</a:t>
            </a:r>
            <a:r>
              <a:rPr lang="zh-CN" altLang="en-US" sz="3200" dirty="0"/>
              <a:t>我有能力有效地组织想法、资源、时间和人员。</a:t>
            </a:r>
          </a:p>
          <a:p>
            <a:pPr marL="0" indent="0">
              <a:buNone/>
            </a:pPr>
            <a:r>
              <a:rPr lang="en-US" altLang="zh-CN" sz="3200" dirty="0"/>
              <a:t>2.</a:t>
            </a:r>
            <a:r>
              <a:rPr lang="zh-CN" altLang="en-US" sz="3200" dirty="0"/>
              <a:t>我愿意为教学任务而学习和准备。</a:t>
            </a:r>
          </a:p>
          <a:p>
            <a:pPr marL="0" indent="0">
              <a:buNone/>
            </a:pPr>
            <a:r>
              <a:rPr lang="en-US" altLang="zh-CN" sz="3200" dirty="0"/>
              <a:t>3.</a:t>
            </a:r>
            <a:r>
              <a:rPr lang="zh-CN" altLang="en-US" sz="3200" dirty="0"/>
              <a:t>我能够将上帝的真理与具体情况联系起来。</a:t>
            </a:r>
          </a:p>
          <a:p>
            <a:pPr marL="0" indent="0">
              <a:buNone/>
            </a:pPr>
            <a:r>
              <a:rPr lang="en-US" altLang="zh-CN" sz="3200" dirty="0"/>
              <a:t>4.</a:t>
            </a:r>
            <a:r>
              <a:rPr lang="zh-CN" altLang="en-US" sz="3200" dirty="0"/>
              <a:t>我有上帝赋予的能力去帮助别人在信仰中成长。</a:t>
            </a:r>
          </a:p>
          <a:p>
            <a:pPr marL="0" indent="0">
              <a:buNone/>
            </a:pPr>
            <a:r>
              <a:rPr lang="en-US" altLang="zh-CN" sz="3200" dirty="0"/>
              <a:t>5.</a:t>
            </a:r>
            <a:r>
              <a:rPr lang="zh-CN" altLang="en-US" sz="3200" dirty="0"/>
              <a:t>我有一种特殊的能力，可以传达救恩的真理。</a:t>
            </a:r>
          </a:p>
          <a:p>
            <a:pPr marL="0" indent="0">
              <a:buNone/>
            </a:pPr>
            <a:r>
              <a:rPr lang="en-US" altLang="zh-CN" sz="3200" dirty="0"/>
              <a:t>6.</a:t>
            </a:r>
            <a:r>
              <a:rPr lang="zh-CN" altLang="en-US" sz="3200" dirty="0"/>
              <a:t>我有能力在必要时做出关键决定。</a:t>
            </a:r>
          </a:p>
          <a:p>
            <a:pPr marL="0" indent="0">
              <a:buNone/>
            </a:pPr>
            <a:r>
              <a:rPr lang="en-US" altLang="zh-CN" sz="3200" dirty="0"/>
              <a:t>7.</a:t>
            </a:r>
            <a:r>
              <a:rPr lang="zh-CN" altLang="en-US" sz="3200" dirty="0"/>
              <a:t>我对别人的伤害很敏感。</a:t>
            </a:r>
          </a:p>
          <a:p>
            <a:pPr marL="0" indent="0">
              <a:buNone/>
            </a:pPr>
            <a:r>
              <a:rPr lang="en-US" altLang="zh-CN" sz="3200" dirty="0"/>
              <a:t>8.</a:t>
            </a:r>
            <a:r>
              <a:rPr lang="zh-CN" altLang="en-US" sz="3200" dirty="0"/>
              <a:t>通过分享财产，我在满足需求中体验到了快乐。</a:t>
            </a:r>
          </a:p>
          <a:p>
            <a:pPr marL="0" indent="0">
              <a:buNone/>
            </a:pPr>
            <a:r>
              <a:rPr lang="en-US" altLang="zh-CN" sz="3200" dirty="0"/>
              <a:t>9.</a:t>
            </a:r>
            <a:r>
              <a:rPr lang="zh-CN" altLang="en-US" sz="3200" dirty="0"/>
              <a:t>我喜欢学习。</a:t>
            </a:r>
          </a:p>
          <a:p>
            <a:pPr marL="0" indent="0">
              <a:buNone/>
            </a:pPr>
            <a:r>
              <a:rPr lang="en-US" altLang="zh-CN" sz="3200" dirty="0"/>
              <a:t>10.</a:t>
            </a:r>
            <a:r>
              <a:rPr lang="zh-CN" altLang="en-US" sz="3200" dirty="0"/>
              <a:t>我已经传达了上帝的警告和审判的信息。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11.</a:t>
            </a:r>
            <a:r>
              <a:rPr lang="zh-CN" altLang="en-US" sz="3200" dirty="0"/>
              <a:t>我能够感觉到人和运动的真正动机。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12.</a:t>
            </a:r>
            <a:r>
              <a:rPr lang="zh-CN" altLang="en-US" sz="3200" dirty="0"/>
              <a:t>我有一种特殊的能力，在困难的情况下相信上帝。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13.</a:t>
            </a:r>
            <a:r>
              <a:rPr lang="zh-CN" altLang="en-US" sz="3200" dirty="0"/>
              <a:t>我有强烈的愿望为建立新的教会作出贡献。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14.</a:t>
            </a:r>
            <a:r>
              <a:rPr lang="zh-CN" altLang="en-US" sz="3200" dirty="0"/>
              <a:t>我采取行动来满足身体和实际的需要，而不是仅仅谈论或计划帮助。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15.</a:t>
            </a:r>
            <a:r>
              <a:rPr lang="zh-CN" altLang="en-US" sz="3200" dirty="0"/>
              <a:t>我喜欢在家里招待客人。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16.</a:t>
            </a:r>
            <a:r>
              <a:rPr lang="zh-CN" altLang="en-US" sz="3200" dirty="0"/>
              <a:t>我可以调整我的指导，以适应与我一起工作的人的成熟程度。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17.</a:t>
            </a:r>
            <a:r>
              <a:rPr lang="zh-CN" altLang="en-US" sz="3200" dirty="0"/>
              <a:t>我可以委派和分配有意义的工作。</a:t>
            </a:r>
            <a:endParaRPr lang="en-US" altLang="zh-CN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18.</a:t>
            </a:r>
            <a:r>
              <a:rPr lang="zh-CN" altLang="en-US" sz="3200" dirty="0"/>
              <a:t>我有教书的能力和愿望。 </a:t>
            </a:r>
            <a:endParaRPr lang="en-US" altLang="zh-CN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19.</a:t>
            </a:r>
            <a:r>
              <a:rPr lang="zh-CN" altLang="en-US" sz="3200" dirty="0"/>
              <a:t>我通常能够正确地分析形势。 </a:t>
            </a:r>
            <a:endParaRPr lang="en-US" altLang="zh-CN" sz="32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dirty="0"/>
              <a:t>20.</a:t>
            </a:r>
            <a:r>
              <a:rPr lang="zh-CN" altLang="en-US" sz="3200" dirty="0"/>
              <a:t>我天生喜欢鼓励别人。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21.</a:t>
            </a:r>
            <a:r>
              <a:rPr lang="zh-CN" altLang="en-US" b="1" dirty="0"/>
              <a:t>我愿意主动帮助其他基督徒在信仰上成长。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22.</a:t>
            </a:r>
            <a:r>
              <a:rPr lang="zh-CN" altLang="en-US" b="1" dirty="0"/>
              <a:t>我对他人的情绪有敏锐的感知，比如孤独、痛苦、恐惧和愤怒。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23.</a:t>
            </a:r>
            <a:r>
              <a:rPr lang="zh-CN" altLang="en-US" b="1" dirty="0"/>
              <a:t>我是一个快乐的给予者。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24.</a:t>
            </a:r>
            <a:r>
              <a:rPr lang="zh-CN" altLang="en-US" b="1" dirty="0"/>
              <a:t>我花时间挖掘事实。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25.</a:t>
            </a:r>
            <a:r>
              <a:rPr lang="zh-CN" altLang="en-US" b="1" dirty="0"/>
              <a:t>我觉得我有一个来自上帝的信息要传递给别人。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26.</a:t>
            </a:r>
            <a:r>
              <a:rPr lang="zh-CN" altLang="en-US" b="1" dirty="0"/>
              <a:t>当一个人真诚</a:t>
            </a:r>
            <a:r>
              <a:rPr lang="en-US" altLang="zh-CN" b="1" dirty="0"/>
              <a:t>/</a:t>
            </a:r>
            <a:r>
              <a:rPr lang="zh-CN" altLang="en-US" b="1" dirty="0"/>
              <a:t>诚实时，我能识别出来。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27.</a:t>
            </a:r>
            <a:r>
              <a:rPr lang="zh-CN" altLang="en-US" b="1" dirty="0"/>
              <a:t>我是一个有远见的人（对上帝给予的美好未来有清晰的心理描述）。我能够以这样一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/>
              <a:t>种方式传达愿景，即其他人致力于使愿景成为现实。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28.</a:t>
            </a:r>
            <a:r>
              <a:rPr lang="zh-CN" altLang="en-US" b="1" dirty="0"/>
              <a:t>我愿意屈服于上帝的旨意，而不是质疑和动摇。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29.</a:t>
            </a:r>
            <a:r>
              <a:rPr lang="zh-CN" altLang="en-US" b="1" dirty="0"/>
              <a:t>我想更积极地把福音传给其他国家的人。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30.</a:t>
            </a:r>
            <a:r>
              <a:rPr lang="zh-CN" altLang="en-US" b="1" dirty="0"/>
              <a:t>为需要帮助的人做事让我很开心。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31.</a:t>
            </a:r>
            <a:r>
              <a:rPr lang="zh-CN" altLang="en-US" b="1" dirty="0"/>
              <a:t>我成功地让一个小组愉快地工作。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32.</a:t>
            </a:r>
            <a:r>
              <a:rPr lang="zh-CN" altLang="en-US" b="1" dirty="0"/>
              <a:t>我能让陌生人感到自在。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33.</a:t>
            </a:r>
            <a:r>
              <a:rPr lang="zh-CN" altLang="en-US" b="1" dirty="0"/>
              <a:t>我有能力规划学习方法。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34.</a:t>
            </a:r>
            <a:r>
              <a:rPr lang="zh-CN" altLang="en-US" b="1" dirty="0"/>
              <a:t>我能找出那些需要鼓励的人。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35.</a:t>
            </a:r>
            <a:r>
              <a:rPr lang="zh-CN" altLang="en-US" b="1" dirty="0"/>
              <a:t>我训练基督徒成为更顺服基督的门徒。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36.</a:t>
            </a:r>
            <a:r>
              <a:rPr lang="zh-CN" altLang="en-US" b="1" dirty="0"/>
              <a:t>我愿意付出任何代价，让别人归向基督。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37.</a:t>
            </a:r>
            <a:r>
              <a:rPr lang="zh-CN" altLang="en-US" b="1" dirty="0"/>
              <a:t>我被受伤的人所吸引。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38.</a:t>
            </a:r>
            <a:r>
              <a:rPr lang="zh-CN" altLang="en-US" b="1" dirty="0"/>
              <a:t>我是个慷慨的人。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39.</a:t>
            </a:r>
            <a:r>
              <a:rPr lang="zh-CN" altLang="en-US" b="1" dirty="0"/>
              <a:t>我能够发现新的真理。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40.</a:t>
            </a:r>
            <a:r>
              <a:rPr lang="zh-CN" altLang="en-US" b="1" dirty="0"/>
              <a:t>我从</a:t>
            </a:r>
            <a:r>
              <a:rPr lang="en-US" altLang="zh-CN" b="1" dirty="0"/>
              <a:t>《</a:t>
            </a:r>
            <a:r>
              <a:rPr lang="zh-CN" altLang="en-US" b="1" dirty="0"/>
              <a:t>圣经</a:t>
            </a:r>
            <a:r>
              <a:rPr lang="en-US" altLang="zh-CN" b="1" dirty="0"/>
              <a:t>》</a:t>
            </a:r>
            <a:r>
              <a:rPr lang="zh-CN" altLang="en-US" b="1" dirty="0"/>
              <a:t>中获得了关于问题和人物的精神见解，这些见解迫使我说出来。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41.</a:t>
            </a:r>
            <a:r>
              <a:rPr lang="zh-CN" altLang="en-US" b="1" dirty="0"/>
              <a:t>当一个人的行为符合上帝的旨意时，我能感觉到。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42.</a:t>
            </a:r>
            <a:r>
              <a:rPr lang="zh-CN" altLang="en-US" b="1" dirty="0"/>
              <a:t>即使事情看起来很黑暗，我也可以相信上帝。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43.</a:t>
            </a:r>
            <a:r>
              <a:rPr lang="zh-CN" altLang="en-US" b="1" dirty="0"/>
              <a:t>我可以决定上帝想让一群人去哪里，并帮助他们到达那里。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44.</a:t>
            </a:r>
            <a:r>
              <a:rPr lang="zh-CN" altLang="en-US" b="1" dirty="0"/>
              <a:t>我有一个强烈的愿望，要把福音带到从未被人听到的地方。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45.</a:t>
            </a:r>
            <a:r>
              <a:rPr lang="zh-CN" altLang="en-US" b="1" dirty="0"/>
              <a:t>我喜欢在我的教堂和社区里接触新朋友。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46.</a:t>
            </a:r>
            <a:r>
              <a:rPr lang="zh-CN" altLang="en-US" b="1" dirty="0"/>
              <a:t>我对人们的需求很敏感。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47.</a:t>
            </a:r>
            <a:r>
              <a:rPr lang="zh-CN" altLang="en-US" b="1" dirty="0"/>
              <a:t>我能够制定有效且高效的计划来实现团队的目标。</a:t>
            </a:r>
            <a:endParaRPr lang="en-US" altLang="zh-CN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48.</a:t>
            </a:r>
            <a:r>
              <a:rPr lang="zh-CN" altLang="en-US" b="1" dirty="0"/>
              <a:t>当基督徒努力做出艰难的决定时，我经常被咨询。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49.</a:t>
            </a:r>
            <a:r>
              <a:rPr lang="zh-CN" altLang="en-US" b="1" dirty="0"/>
              <a:t>我思考如何安慰和鼓励会众中的其他人。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50.</a:t>
            </a:r>
            <a:r>
              <a:rPr lang="zh-CN" altLang="en-US" b="1" dirty="0"/>
              <a:t>我能够给别人精神上的指引。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51.</a:t>
            </a:r>
            <a:r>
              <a:rPr lang="zh-CN" altLang="en-US" b="1" dirty="0"/>
              <a:t>我能够以这样一种方式把福音传给失丧的人，使他们接受主和祂的救恩。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52.</a:t>
            </a:r>
            <a:r>
              <a:rPr lang="zh-CN" altLang="en-US" b="1" dirty="0"/>
              <a:t>我有一种不同寻常的能力，能够理解那些处于困境中的人的感受。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53.</a:t>
            </a:r>
            <a:r>
              <a:rPr lang="zh-CN" altLang="en-US" b="1" dirty="0"/>
              <a:t>我有一种强烈的管理意识，因为我认识到上帝拥有一切。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54.</a:t>
            </a:r>
            <a:r>
              <a:rPr lang="zh-CN" altLang="en-US" b="1" dirty="0"/>
              <a:t>我向其他人传递了直接来自上帝的信息。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55.</a:t>
            </a:r>
            <a:r>
              <a:rPr lang="zh-CN" altLang="en-US" b="1" dirty="0"/>
              <a:t>当一个人在上帝的领导下行动时，我能感觉到。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56.</a:t>
            </a:r>
            <a:r>
              <a:rPr lang="zh-CN" altLang="en-US" b="1" dirty="0"/>
              <a:t>我试着不断地在上帝的旨意中，并为他所用。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57.</a:t>
            </a:r>
            <a:r>
              <a:rPr lang="zh-CN" altLang="en-US" b="1" dirty="0"/>
              <a:t>我觉得我应该把福音带给与我有不同信仰的人。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58.</a:t>
            </a:r>
            <a:r>
              <a:rPr lang="zh-CN" altLang="en-US" b="1" dirty="0"/>
              <a:t>我对他人的生理需求有敏锐的意识。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59.</a:t>
            </a:r>
            <a:r>
              <a:rPr lang="zh-CN" altLang="en-US" b="1" dirty="0"/>
              <a:t>我擅长制定积极而精确的行动步骤。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60.</a:t>
            </a:r>
            <a:r>
              <a:rPr lang="zh-CN" altLang="en-US" b="1" dirty="0"/>
              <a:t>我喜欢在教堂会见来访者，让他们感到受欢迎。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8000" dirty="0"/>
              <a:t>人生下半场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1600200"/>
          </a:xfrm>
        </p:spPr>
        <p:txBody>
          <a:bodyPr anchor="ctr">
            <a:no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第</a:t>
            </a:r>
            <a:r>
              <a:rPr lang="zh-TW" altLang="en-US" sz="4000" dirty="0">
                <a:solidFill>
                  <a:srgbClr val="FFFF00"/>
                </a:solidFill>
              </a:rPr>
              <a:t>七</a:t>
            </a:r>
            <a:r>
              <a:rPr lang="zh-CN" altLang="en-US" sz="4000" dirty="0">
                <a:solidFill>
                  <a:srgbClr val="FFFF00"/>
                </a:solidFill>
              </a:rPr>
              <a:t>课 </a:t>
            </a:r>
            <a:r>
              <a:rPr lang="zh-TW" altLang="en-US" sz="4000" dirty="0">
                <a:solidFill>
                  <a:srgbClr val="FFFF00"/>
                </a:solidFill>
              </a:rPr>
              <a:t> </a:t>
            </a:r>
            <a:r>
              <a:rPr lang="zh-TW" altLang="en-US" sz="40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尋找你的方向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61.</a:t>
            </a:r>
            <a:r>
              <a:rPr lang="zh-CN" altLang="en-US" b="1" dirty="0"/>
              <a:t>我用别人能理解的方式来解释圣经。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62.</a:t>
            </a:r>
            <a:r>
              <a:rPr lang="zh-CN" altLang="en-US" b="1" dirty="0"/>
              <a:t>我通常能看到问题的精神解决方案。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63.</a:t>
            </a:r>
            <a:r>
              <a:rPr lang="zh-CN" altLang="en-US" b="1" dirty="0"/>
              <a:t>我欢迎有机会帮助那些需要安慰、安慰、鼓励和咨询的人。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64.</a:t>
            </a:r>
            <a:r>
              <a:rPr lang="zh-CN" altLang="en-US" b="1" dirty="0"/>
              <a:t>与不信的人分享基督，我感到很自在。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65.</a:t>
            </a:r>
            <a:r>
              <a:rPr lang="zh-CN" altLang="en-US" b="1" dirty="0"/>
              <a:t>我可以影响其他人，让他们发挥出上帝赋予的最高潜能。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66.</a:t>
            </a:r>
            <a:r>
              <a:rPr lang="zh-CN" altLang="en-US" b="1" dirty="0"/>
              <a:t>我认识到其他人的压力和痛苦的迹象。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67.</a:t>
            </a:r>
            <a:r>
              <a:rPr lang="zh-CN" altLang="en-US" b="1" dirty="0"/>
              <a:t>我渴望为有价值的项目和事工慷慨解囊。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68.</a:t>
            </a:r>
            <a:r>
              <a:rPr lang="zh-CN" altLang="en-US" b="1" dirty="0"/>
              <a:t>我可以把事实组织成有意义的关系。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69.</a:t>
            </a:r>
            <a:r>
              <a:rPr lang="zh-CN" altLang="en-US" b="1" dirty="0"/>
              <a:t>上帝给了我信息，让我传达给他的子民。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70.</a:t>
            </a:r>
            <a:r>
              <a:rPr lang="zh-CN" altLang="en-US" b="1" dirty="0"/>
              <a:t>当人们讲述他们的宗教经历时，我能感觉到他们是否诚实。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7A5E8-5738-EA46-765A-50A5D9BBF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33400"/>
            <a:ext cx="10896600" cy="5859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71.</a:t>
            </a:r>
            <a:r>
              <a:rPr lang="zh-CN" altLang="en-US" b="1" dirty="0"/>
              <a:t>我喜欢向其他文化和背景的人介绍福音。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72.</a:t>
            </a:r>
            <a:r>
              <a:rPr lang="zh-CN" altLang="en-US" b="1" dirty="0"/>
              <a:t>我喜欢做一些帮助别人的小事。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73.</a:t>
            </a:r>
            <a:r>
              <a:rPr lang="zh-CN" altLang="en-US" b="1" dirty="0"/>
              <a:t>我可以给出一个清晰、简单的演示。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74.</a:t>
            </a:r>
            <a:r>
              <a:rPr lang="zh-CN" altLang="en-US" b="1" dirty="0"/>
              <a:t>我已经能够将圣经真理应用于我的教会的具体需要。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75.</a:t>
            </a:r>
            <a:r>
              <a:rPr lang="zh-CN" altLang="en-US" b="1" dirty="0"/>
              <a:t>神使用我来鼓励别人过基督的生活。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76.</a:t>
            </a:r>
            <a:r>
              <a:rPr lang="zh-CN" altLang="en-US" b="1" dirty="0"/>
              <a:t>我意识到有必要帮助其他人在他们的事工中变得更有效率。</a:t>
            </a:r>
            <a:endParaRPr lang="en-US" altLang="zh-CN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77.</a:t>
            </a:r>
            <a:r>
              <a:rPr lang="zh-CN" altLang="en-US" b="1" dirty="0"/>
              <a:t>我喜欢向那些不认识耶稣的人谈论耶稣。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78.</a:t>
            </a:r>
            <a:r>
              <a:rPr lang="zh-CN" altLang="en-US" b="1" dirty="0"/>
              <a:t>我有能力让陌生人在我家感到舒适。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79.</a:t>
            </a:r>
            <a:r>
              <a:rPr lang="zh-CN" altLang="en-US" b="1" dirty="0"/>
              <a:t>我有广泛的学习资源，知道如何保护信息。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/>
              <a:t>80.</a:t>
            </a:r>
            <a:r>
              <a:rPr lang="zh-CN" altLang="en-US" b="1" dirty="0"/>
              <a:t>我确信，为了上帝的荣耀，即使情况看起来不可能，情况也会改变。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75CCD-C974-63CD-A32D-92915E45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4A3CA-BAF3-4901-7055-C31EFE05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3B8AA-7C32-9F89-1294-BB22A5D4E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3191"/>
            <a:ext cx="67818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23B33-FF87-DEF7-8A37-B51D332A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94335-7D1A-3700-42AB-4821CBD4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4917"/>
            <a:ext cx="9525000" cy="630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/>
              <a:t>目标：</a:t>
            </a:r>
            <a:r>
              <a:rPr lang="zh-TW" altLang="en-US" b="1" dirty="0"/>
              <a:t>尋找方向</a:t>
            </a:r>
            <a:r>
              <a:rPr lang="en-US" altLang="zh-TW" b="1" dirty="0"/>
              <a:t>,</a:t>
            </a:r>
            <a:r>
              <a:rPr lang="zh-TW" altLang="en-US" b="1" dirty="0"/>
              <a:t> 製定計畫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53861"/>
            <a:ext cx="10058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CASE</a:t>
            </a:r>
            <a:r>
              <a:rPr lang="zh-TW" altLang="en-US" sz="2800" dirty="0"/>
              <a:t> </a:t>
            </a:r>
            <a:r>
              <a:rPr lang="en-US" altLang="zh-TW" sz="2800" dirty="0"/>
              <a:t>STUDY:</a:t>
            </a:r>
            <a:r>
              <a:rPr lang="zh-TW" altLang="en-US" sz="2800" dirty="0"/>
              <a:t> </a:t>
            </a:r>
            <a:r>
              <a:rPr lang="en-US" altLang="zh-TW" sz="2800" dirty="0"/>
              <a:t>Home is Where the Heart Is (</a:t>
            </a:r>
            <a:r>
              <a:rPr lang="zh-TW" altLang="en-US" sz="2800" dirty="0"/>
              <a:t>尋找心之所屬</a:t>
            </a:r>
            <a:r>
              <a:rPr lang="en-US" altLang="zh-TW" sz="2800" dirty="0"/>
              <a:t>)</a:t>
            </a:r>
            <a:endParaRPr lang="zh-CN" alt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AE9C-F940-03A0-7F6F-623D8003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5C0090-37EB-A41B-A792-EE946C5B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23065"/>
            <a:ext cx="6248400" cy="2411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36594E-422F-BB3F-7337-99FFDD436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292" y="3962400"/>
            <a:ext cx="7978709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E48E6-FAD7-9A88-8655-D340D37F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4000" b="1" i="0" dirty="0">
                <a:effectLst/>
                <a:latin typeface="Lato" panose="020F0502020204030203" pitchFamily="34" charset="0"/>
              </a:rPr>
              <a:t>Prince of Peace Children’s Home (POPCH)</a:t>
            </a:r>
            <a:endParaRPr lang="en-US" sz="4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5EE8D-702D-5947-027E-84D51C85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F94BB4-6EED-321C-6378-ED2BE081F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6" r="31251"/>
          <a:stretch/>
        </p:blipFill>
        <p:spPr bwMode="auto">
          <a:xfrm>
            <a:off x="152400" y="1577062"/>
            <a:ext cx="447051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3F918-AC49-F94E-C372-E1DD39033293}"/>
              </a:ext>
            </a:extLst>
          </p:cNvPr>
          <p:cNvSpPr txBox="1"/>
          <p:nvPr/>
        </p:nvSpPr>
        <p:spPr>
          <a:xfrm>
            <a:off x="4800600" y="1419227"/>
            <a:ext cx="7391400" cy="3480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i="0" dirty="0">
                <a:effectLst/>
                <a:latin typeface="Rubik"/>
              </a:rPr>
              <a:t>美國慈親基金會 </a:t>
            </a:r>
            <a:r>
              <a:rPr lang="en-US" altLang="zh-TW" sz="2800" b="1" i="0" dirty="0">
                <a:effectLst/>
                <a:latin typeface="Rubik"/>
              </a:rPr>
              <a:t>(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Rubik"/>
              </a:rPr>
              <a:t>POPCH)</a:t>
            </a:r>
            <a:endParaRPr lang="zh-TW" altLang="en-US" sz="2800" b="1" i="0" dirty="0">
              <a:solidFill>
                <a:srgbClr val="FFFF00"/>
              </a:solidFill>
              <a:effectLst/>
              <a:latin typeface="Rubik"/>
            </a:endParaRPr>
          </a:p>
          <a:p>
            <a:pPr>
              <a:lnSpc>
                <a:spcPct val="130000"/>
              </a:lnSpc>
            </a:pPr>
            <a:r>
              <a:rPr lang="zh-TW" altLang="en-US" sz="2800" b="0" i="0" dirty="0">
                <a:effectLst/>
                <a:latin typeface="Lato" panose="020F0502020204030203" pitchFamily="34" charset="0"/>
              </a:rPr>
              <a:t>位於天津武清的和平之君兒童福利院，是中國首家政府機構批准、中外合資創辦的兒童福利院。該院由美國慈親基金會資助、國際人道援助組織</a:t>
            </a:r>
            <a:r>
              <a:rPr lang="en-US" altLang="zh-TW" sz="2800" b="0" i="0" dirty="0">
                <a:effectLst/>
                <a:latin typeface="Lato" panose="020F0502020204030203" pitchFamily="34" charset="0"/>
              </a:rPr>
              <a:t>-</a:t>
            </a:r>
            <a:r>
              <a:rPr lang="zh-TW" altLang="en-US" sz="2800" b="0" i="0" dirty="0">
                <a:effectLst/>
                <a:latin typeface="Lato" panose="020F0502020204030203" pitchFamily="34" charset="0"/>
              </a:rPr>
              <a:t>世界宣明會（中國辦事處）</a:t>
            </a:r>
            <a:r>
              <a:rPr lang="en-US" altLang="zh-TW" sz="2800" b="0" i="0" dirty="0">
                <a:effectLst/>
                <a:latin typeface="Lato" panose="020F0502020204030203" pitchFamily="34" charset="0"/>
              </a:rPr>
              <a:t>(World Vision) </a:t>
            </a:r>
            <a:r>
              <a:rPr lang="zh-TW" altLang="en-US" sz="2800" b="0" i="0" dirty="0">
                <a:effectLst/>
                <a:latin typeface="Lato" panose="020F0502020204030203" pitchFamily="34" charset="0"/>
              </a:rPr>
              <a:t>管理。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7DED8-3E85-B007-2201-834F7BB4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022383"/>
            <a:ext cx="11751058" cy="18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AAEB-5D57-E6A9-8A0C-FB7AC8B3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討論問題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D6EE-9314-40A0-DC50-056C0490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400"/>
            <a:ext cx="10363200" cy="47161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1. What events in Kenneth Yeung’s life shaped his passion for orphans in China?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2. What were his first steps on his journey to significance? And how did God expand his influence from there?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FF00"/>
                </a:solidFill>
              </a:rPr>
              <a:t>3. What pain or triumph from your life feeds a passion that drives your second half?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47612-9C1E-9D03-F88C-F0CEB835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382B-6A99-53B1-1DA9-9CC60767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Youth For Business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05D7D4-1115-933A-9ED0-04245CC358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963" y="2362200"/>
            <a:ext cx="4618120" cy="2514818"/>
          </a:xfrm>
        </p:spPr>
      </p:pic>
      <p:pic>
        <p:nvPicPr>
          <p:cNvPr id="9" name="Content Placeholder 8">
            <a:hlinkClick r:id="rId3"/>
            <a:extLst>
              <a:ext uri="{FF2B5EF4-FFF2-40B4-BE49-F238E27FC236}">
                <a16:creationId xmlns:a16="http://schemas.microsoft.com/office/drawing/2014/main" id="{42308850-F975-19B9-7D43-02BAA5658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657323" y="1443789"/>
            <a:ext cx="6058954" cy="4555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FCB12-7876-2AC1-DD7A-D25CFC7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6C38B-6E4F-B7C3-479D-2D6A7B9F9C7D}"/>
              </a:ext>
            </a:extLst>
          </p:cNvPr>
          <p:cNvSpPr txBox="1"/>
          <p:nvPr/>
        </p:nvSpPr>
        <p:spPr>
          <a:xfrm>
            <a:off x="5295900" y="6023230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https://halftimeinstitute.org/introduction-to-halftime-group-videos/</a:t>
            </a:r>
          </a:p>
        </p:txBody>
      </p:sp>
    </p:spTree>
    <p:extLst>
      <p:ext uri="{BB962C8B-B14F-4D97-AF65-F5344CB8AC3E}">
        <p14:creationId xmlns:p14="http://schemas.microsoft.com/office/powerpoint/2010/main" val="3515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dirty="0"/>
              <a:t>目标：</a:t>
            </a:r>
            <a:r>
              <a:rPr lang="zh-TW" altLang="en-US" b="1" dirty="0"/>
              <a:t>尋找方向</a:t>
            </a:r>
            <a:r>
              <a:rPr lang="en-US" altLang="zh-TW" b="1" dirty="0"/>
              <a:t>,</a:t>
            </a:r>
            <a:r>
              <a:rPr lang="zh-TW" altLang="en-US" b="1" dirty="0"/>
              <a:t> 製定計畫</a:t>
            </a:r>
            <a:endParaRPr lang="zh-CN" altLang="en-US" b="1" dirty="0"/>
          </a:p>
        </p:txBody>
      </p:sp>
      <p:pic>
        <p:nvPicPr>
          <p:cNvPr id="2050" name="Picture 2" descr="Where to Watch Disneyland's Newest Parade Online for Free">
            <a:extLst>
              <a:ext uri="{FF2B5EF4-FFF2-40B4-BE49-F238E27FC236}">
                <a16:creationId xmlns:a16="http://schemas.microsoft.com/office/drawing/2014/main" id="{8239B571-31ED-728D-6974-B9A8CB3BF4B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030611"/>
            <a:ext cx="5608638" cy="420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76B4AA-7736-62BD-7929-265C53DE4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5608320" cy="411480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Exciting – </a:t>
            </a:r>
            <a:r>
              <a:rPr lang="zh-TW" altLang="en-US" sz="3200" b="1" dirty="0">
                <a:solidFill>
                  <a:srgbClr val="FFFF00"/>
                </a:solidFill>
              </a:rPr>
              <a:t>新的挑戰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</a:rPr>
              <a:t>Frustrating</a:t>
            </a:r>
            <a:r>
              <a:rPr lang="zh-TW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</a:rPr>
              <a:t>–</a:t>
            </a:r>
            <a:r>
              <a:rPr lang="zh-TW" altLang="en-US" sz="3200" b="1" dirty="0">
                <a:solidFill>
                  <a:srgbClr val="FFFF00"/>
                </a:solidFill>
              </a:rPr>
              <a:t> 方向在哪</a:t>
            </a:r>
            <a:r>
              <a:rPr lang="en-US" altLang="zh-TW" sz="3200" b="1" dirty="0">
                <a:solidFill>
                  <a:srgbClr val="FFFF00"/>
                </a:solidFill>
              </a:rPr>
              <a:t>?</a:t>
            </a:r>
            <a:endParaRPr lang="en-US" sz="3200" b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rgbClr val="FFFF00"/>
                </a:solidFill>
              </a:rPr>
              <a:t>Scary</a:t>
            </a:r>
            <a:r>
              <a:rPr lang="zh-TW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zh-TW" sz="3200" b="1" dirty="0">
                <a:solidFill>
                  <a:srgbClr val="FFFF00"/>
                </a:solidFill>
              </a:rPr>
              <a:t>–</a:t>
            </a:r>
            <a:r>
              <a:rPr lang="zh-TW" altLang="en-US" sz="3200" b="1" dirty="0">
                <a:solidFill>
                  <a:srgbClr val="FFFF00"/>
                </a:solidFill>
              </a:rPr>
              <a:t> 不確定性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574C0-FA55-74C7-3F37-D8063EDC6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438B44-5561-4497-CB39-CD2B0F3D6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84462"/>
            <a:ext cx="10058400" cy="1143000"/>
          </a:xfrm>
        </p:spPr>
        <p:txBody>
          <a:bodyPr anchor="ctr"/>
          <a:lstStyle/>
          <a:p>
            <a:r>
              <a:rPr lang="zh-TW" altLang="en-US" b="1" dirty="0"/>
              <a:t>神的應許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FEEE92-59B5-4C82-E39D-09456A848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408412"/>
            <a:ext cx="10896600" cy="5354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b="1" i="0" baseline="30000" dirty="0">
                <a:solidFill>
                  <a:srgbClr val="FFFF00"/>
                </a:solidFill>
                <a:effectLst/>
                <a:latin typeface="system-ui"/>
              </a:rPr>
              <a:t>8 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通達人的智慧在乎明白己道， </a:t>
            </a:r>
            <a:r>
              <a:rPr lang="en-US" altLang="zh-TW" b="1" i="0" baseline="30000" dirty="0">
                <a:solidFill>
                  <a:srgbClr val="FFFF00"/>
                </a:solidFill>
                <a:effectLst/>
                <a:latin typeface="system-ui"/>
              </a:rPr>
              <a:t>22 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謀惡的，豈非走入迷途嗎？謀善的，必得慈愛和誠實。 </a:t>
            </a:r>
            <a:r>
              <a:rPr lang="zh-TW" altLang="en-US" b="1" i="0" dirty="0">
                <a:effectLst/>
                <a:latin typeface="system-ui"/>
              </a:rPr>
              <a:t>箴言 </a:t>
            </a:r>
            <a:r>
              <a:rPr lang="en-US" altLang="zh-TW" b="1" i="0" dirty="0">
                <a:effectLst/>
                <a:latin typeface="system-ui"/>
              </a:rPr>
              <a:t>14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5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你要專心仰賴耶和華，不可倚靠自己的聰明， </a:t>
            </a: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6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在你一切所行的事上都要認定他，他必指引你的路。</a:t>
            </a:r>
            <a:r>
              <a:rPr lang="zh-TW" altLang="en-US" b="1" i="0" dirty="0">
                <a:effectLst/>
                <a:latin typeface="system-ui"/>
              </a:rPr>
              <a:t>箴言 </a:t>
            </a:r>
            <a:r>
              <a:rPr lang="en-US" altLang="zh-TW" b="1" dirty="0">
                <a:latin typeface="system-ui"/>
              </a:rPr>
              <a:t>3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13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我的肺腑是你所造的，我在母腹中，你已覆庇我。</a:t>
            </a: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14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我要稱謝你，因我受造奇妙可畏；你的作為奇妙，這是我心深知道的。</a:t>
            </a: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15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我在暗中受造，在地的深處被聯絡，那時我的形體並不向你隱藏。</a:t>
            </a: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16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我未成形的體質，你的眼早已看見了；你所定的日子，我尚未度一日，你都寫在你的冊上了。</a:t>
            </a:r>
            <a:r>
              <a:rPr lang="en-US" altLang="zh-TW" b="1" i="0" dirty="0">
                <a:solidFill>
                  <a:srgbClr val="FFFF00"/>
                </a:solidFill>
                <a:effectLst/>
                <a:latin typeface="system-ui"/>
              </a:rPr>
              <a:t>17 </a:t>
            </a:r>
            <a:r>
              <a:rPr lang="zh-TW" altLang="en-US" b="1" i="0" dirty="0">
                <a:solidFill>
                  <a:srgbClr val="FFFF00"/>
                </a:solidFill>
                <a:effectLst/>
                <a:latin typeface="system-ui"/>
              </a:rPr>
              <a:t>神啊，你的意念向我何等寶貴！其數何等眾多！ </a:t>
            </a:r>
            <a:r>
              <a:rPr lang="zh-TW" altLang="en-US" b="1" i="0" dirty="0">
                <a:effectLst/>
                <a:latin typeface="system-ui"/>
              </a:rPr>
              <a:t>詩篇 </a:t>
            </a:r>
            <a:r>
              <a:rPr lang="en-US" altLang="zh-TW" b="1" i="0" dirty="0">
                <a:effectLst/>
                <a:latin typeface="system-ui"/>
              </a:rPr>
              <a:t>139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4898A-5EED-4430-C07B-0C8174CA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6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 presentation (widescreen).potx" id="{CC5AF3F1-F1AD-46F5-B229-4E1329F06412}" vid="{B7E1BF64-2168-4738-AA42-CF7C9F7F9E9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b5ccd26-b974-47bb-a9af-471d10e6b790}" enabled="1" method="Privileged" siteId="{918079db-c902-4e29-b22c-9764410d037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658</TotalTime>
  <Words>4266</Words>
  <Application>Microsoft Office PowerPoint</Application>
  <PresentationFormat>Widescreen</PresentationFormat>
  <Paragraphs>221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Calibri-Bold</vt:lpstr>
      <vt:lpstr>Rubik</vt:lpstr>
      <vt:lpstr>system-ui</vt:lpstr>
      <vt:lpstr>Arial</vt:lpstr>
      <vt:lpstr>Calibri</vt:lpstr>
      <vt:lpstr>Franklin Gothic Medium</vt:lpstr>
      <vt:lpstr>Impact</vt:lpstr>
      <vt:lpstr>Lato</vt:lpstr>
      <vt:lpstr>Basketball 16x9</vt:lpstr>
      <vt:lpstr>人生下半场</vt:lpstr>
      <vt:lpstr>《人生下半场》课程表</vt:lpstr>
      <vt:lpstr>人生下半场</vt:lpstr>
      <vt:lpstr>目标：尋找方向, 製定計畫</vt:lpstr>
      <vt:lpstr>Prince of Peace Children’s Home (POPCH)</vt:lpstr>
      <vt:lpstr>討論問題</vt:lpstr>
      <vt:lpstr>Youth For Business</vt:lpstr>
      <vt:lpstr>目标：尋找方向, 製定計畫</vt:lpstr>
      <vt:lpstr>神的應許</vt:lpstr>
      <vt:lpstr>討論問題</vt:lpstr>
      <vt:lpstr>Business</vt:lpstr>
      <vt:lpstr>神的计划</vt:lpstr>
      <vt:lpstr>Step by Step</vt:lpstr>
      <vt:lpstr>Your Mission Statement (calling)</vt:lpstr>
      <vt:lpstr>Step by Step</vt:lpstr>
      <vt:lpstr>STEP  1 - Discover what makes you most passionate</vt:lpstr>
      <vt:lpstr>STEP  2 – Pinpoint Your Three Greatest Strengths</vt:lpstr>
      <vt:lpstr>STEP  3 – Identify Your Spiritual Gifts</vt:lpstr>
      <vt:lpstr>屬靈恩賜</vt:lpstr>
      <vt:lpstr>屬靈恩賜</vt:lpstr>
      <vt:lpstr>屬靈恩賜</vt:lpstr>
      <vt:lpstr>屬靈恩賜</vt:lpstr>
      <vt:lpstr>属灵恩赐调查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Wen Wu</dc:creator>
  <cp:lastModifiedBy>yumei wu</cp:lastModifiedBy>
  <cp:revision>11</cp:revision>
  <dcterms:created xsi:type="dcterms:W3CDTF">2022-05-26T00:17:06Z</dcterms:created>
  <dcterms:modified xsi:type="dcterms:W3CDTF">2022-07-24T06:01:59Z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