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r="-553" b="10637"/>
          <a:stretch>
            <a:fillRect/>
          </a:stretch>
        </p:blipFill>
        <p:spPr>
          <a:xfrm>
            <a:off x="1005840" y="946150"/>
            <a:ext cx="10052685" cy="5003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门徒的塑造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</a:rPr>
              <a:t>使徒约翰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  <a:p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</a:rPr>
              <a:t>使徒保罗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  <a:p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</a:rPr>
              <a:t>使徒彼得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从十字架看</a:t>
            </a:r>
            <a:b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基督徒家庭生活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太16:24</a:t>
            </a:r>
            <a:endParaRPr lang="zh-CN" altLang="en-US" sz="4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8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太16:24 于是耶稣对门徒说：“若有人要跟从我，就当舍己，背起他的十字架来跟从我。</a:t>
            </a:r>
            <a:endParaRPr lang="zh-CN" altLang="en-US" sz="48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一、第一世纪的人怎样看十字架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 第一世纪的犹太人对十字架的理解</a:t>
            </a:r>
            <a:endParaRPr lang="zh-CN" altLang="en-US" sz="4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9420" y="109220"/>
            <a:ext cx="10515600" cy="1325563"/>
          </a:xfrm>
        </p:spPr>
        <p:txBody>
          <a:bodyPr/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sym typeface="+mn-ea"/>
              </a:rPr>
              <a:t>斯巴达克斯起义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980" y="1243965"/>
            <a:ext cx="12003405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林前1:23 我们却是传钉十字架的基督，在犹太人为绊脚石，在外邦人为愚拙；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绊脚石：「使厌恶」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 第一世纪的人愿意背十字架吗？</a:t>
            </a:r>
            <a:b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</a:b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愿意信钉十字架的耶稣吗？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510" y="1690370"/>
            <a:ext cx="11722735" cy="4728845"/>
          </a:xfrm>
        </p:spPr>
        <p:txBody>
          <a:bodyPr>
            <a:noAutofit/>
          </a:bodyPr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可8:31 从此，他教训他们说：“人子必须受许多的苦，被长老、祭司长，和文士弃绝，并且被杀，过三天复活。”8:32 耶稣明明地说这话，彼得就拉着他，劝他。</a:t>
            </a:r>
            <a:endParaRPr lang="zh-CN" altLang="en-US" sz="36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36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>
                <a:latin typeface="华文仿宋" panose="02010600040101010101" charset="-122"/>
                <a:ea typeface="华文仿宋" panose="02010600040101010101" charset="-122"/>
              </a:rPr>
              <a:t>环译：耶穌坦白地說了這番話，彼得就把他拉到一邊，責備他。</a:t>
            </a:r>
            <a:endParaRPr lang="zh-CN" altLang="en-US" sz="3600">
              <a:latin typeface="华文仿宋" panose="02010600040101010101" charset="-122"/>
              <a:ea typeface="华文仿宋" panose="0201060004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3600">
                <a:latin typeface="华文仿宋" panose="02010600040101010101" charset="-122"/>
                <a:ea typeface="华文仿宋" panose="02010600040101010101" charset="-122"/>
              </a:rPr>
              <a:t>劝：斥责、骂。</a:t>
            </a:r>
            <a:endParaRPr lang="zh-CN" altLang="en-US" sz="3600"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来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10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25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「不可停止聚会」</a:t>
            </a:r>
            <a:endParaRPr lang="zh-CN" altLang="en-US" sz="4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徒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16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25</a:t>
            </a:r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「保罗、西拉唱诗赞美神」</a:t>
            </a:r>
            <a:endParaRPr lang="zh-CN" altLang="en-US" sz="4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二、作主门徒与家庭生活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81225"/>
            <a:ext cx="10515600" cy="3996055"/>
          </a:xfrm>
        </p:spPr>
        <p:txBody>
          <a:bodyPr/>
          <a:p>
            <a:r>
              <a:rPr lang="en-US" altLang="zh-CN" sz="40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1 舍己：否定自我、放下自我</a:t>
            </a:r>
            <a:endParaRPr lang="en-US" altLang="zh-CN" sz="40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en-US" altLang="zh-CN" sz="40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en-US" altLang="zh-CN" sz="40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 学习死的功课</a:t>
            </a:r>
            <a:endParaRPr lang="en-US" altLang="zh-CN" sz="40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WPS 文字</Application>
  <PresentationFormat>宽屏</PresentationFormat>
  <Paragraphs>40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方正书宋_GBK</vt:lpstr>
      <vt:lpstr>Wingdings</vt:lpstr>
      <vt:lpstr>宋体</vt:lpstr>
      <vt:lpstr>Arial Unicode MS</vt:lpstr>
      <vt:lpstr>Calibri</vt:lpstr>
      <vt:lpstr>Calibri Light</vt:lpstr>
      <vt:lpstr>Helvetica Neue</vt:lpstr>
      <vt:lpstr>微软雅黑</vt:lpstr>
      <vt:lpstr>华文新魏</vt:lpstr>
      <vt:lpstr>华文楷体</vt:lpstr>
      <vt:lpstr>华文仿宋</vt:lpstr>
      <vt:lpstr>华文行楷</vt:lpstr>
      <vt:lpstr>华文宋体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Apple</cp:lastModifiedBy>
  <cp:revision>17</cp:revision>
  <dcterms:created xsi:type="dcterms:W3CDTF">2023-02-05T15:15:34Z</dcterms:created>
  <dcterms:modified xsi:type="dcterms:W3CDTF">2023-02-05T15:15:34Z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2052-3.9.1.6204</vt:lpwstr>
  </property>
</Properties>
</file>