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3" r:id="rId8"/>
    <p:sldId id="264" r:id="rId9"/>
    <p:sldId id="265" r:id="rId10"/>
    <p:sldId id="260" r:id="rId11"/>
    <p:sldId id="261" r:id="rId12"/>
    <p:sldId id="262" r:id="rId13"/>
    <p:sldId id="267" r:id="rId14"/>
    <p:sldId id="268" r:id="rId15"/>
    <p:sldId id="269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1858"/>
          <a:stretch>
            <a:fillRect/>
          </a:stretch>
        </p:blipFill>
        <p:spPr>
          <a:xfrm>
            <a:off x="0" y="0"/>
            <a:ext cx="6512560" cy="4188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0501"/>
          <a:stretch>
            <a:fillRect/>
          </a:stretch>
        </p:blipFill>
        <p:spPr>
          <a:xfrm>
            <a:off x="6513195" y="2927350"/>
            <a:ext cx="5678805" cy="3844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29385"/>
            <a:ext cx="10515600" cy="4747895"/>
          </a:xfrm>
        </p:spPr>
        <p:txBody>
          <a:bodyPr/>
          <a:p>
            <a:pPr marL="0" indent="0">
              <a:buNone/>
            </a:pP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 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解释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 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观察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3. 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处境化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buNone/>
            </a:pP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思考：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基督徒儿女能得胜试探引诱吗？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8013"/>
          <a:stretch>
            <a:fillRect/>
          </a:stretch>
        </p:blipFill>
        <p:spPr>
          <a:xfrm>
            <a:off x="7477125" y="3119120"/>
            <a:ext cx="4714240" cy="373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3595" y="541655"/>
            <a:ext cx="10530205" cy="5635625"/>
          </a:xfrm>
        </p:spPr>
        <p:txBody>
          <a:bodyPr/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1.管家：伺候主人，管理家务（39：4）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2.狱长：伺候二臣，办理狱务（39：22/40：4）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3.宰相：伺候法老，治理国务（41：41，43） 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伺候：服事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管理、治理是同一个字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pPr>
              <a:buNone/>
            </a:pP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作者要表达什么？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25" y="1238885"/>
            <a:ext cx="10353675" cy="4938395"/>
          </a:xfrm>
        </p:spPr>
        <p:txBody>
          <a:bodyPr/>
          <a:p>
            <a:pPr marL="0" indent="0">
              <a:buNone/>
            </a:pPr>
            <a:r>
              <a:rPr lang="zh-CN" altLang="en-US" sz="36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思考：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我们努力的培养孩子，是为了什么？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我们努力工作是为了什么？</a:t>
            </a:r>
            <a:endParaRPr lang="zh-CN" altLang="en-US" sz="36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4" name="图片 3" descr="截屏2023-01-03 21.25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6475" y="3822065"/>
            <a:ext cx="474408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新魏" panose="02010800040101010101" charset="-122"/>
                <a:ea typeface="华文新魏" panose="02010800040101010101" charset="-122"/>
              </a:rPr>
              <a:t>三、反思生命伤痛</a:t>
            </a:r>
            <a:endParaRPr lang="zh-CN" altLang="en-US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7500"/>
            <a:ext cx="10768965" cy="4827270"/>
          </a:xfrm>
        </p:spPr>
        <p:txBody>
          <a:bodyPr/>
          <a:p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创50:15 约瑟的哥哥们见父亲死了，就说：“或者约瑟怀恨我们，照着我们从前待他一切的恶足足地报复我们。”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创50:19 约瑟对他们说：“不要害怕，我岂能代替　神呢？50:20 从前你们的意思是要害我，但　神的意思原是好的，要保全许多人的性命，成就今日的光景。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810260"/>
            <a:ext cx="10530840" cy="5367020"/>
          </a:xfrm>
        </p:spPr>
        <p:txBody>
          <a:bodyPr/>
          <a:p>
            <a:pPr marL="0" indent="0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</a:rPr>
              <a:t>约瑟对于过去一切的总结：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ctr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</a:rPr>
              <a:t>神的意思原是好的！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l">
              <a:buNone/>
            </a:pPr>
            <a:endParaRPr lang="zh-CN" altLang="en-US" sz="400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l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</a:rPr>
              <a:t>思考：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ctr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</a:rPr>
              <a:t>基督徒如何处理生命中的伤痛？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" y="191770"/>
            <a:ext cx="11783695" cy="647763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3800">
                <a:latin typeface="华文仿宋" panose="02010600040101010101" charset="-122"/>
                <a:ea typeface="华文仿宋" panose="02010600040101010101" charset="-122"/>
              </a:rPr>
              <a:t>    </a:t>
            </a:r>
            <a:r>
              <a:rPr lang="zh-CN" altLang="en-US" sz="3800">
                <a:latin typeface="华文仿宋" panose="02010600040101010101" charset="-122"/>
                <a:ea typeface="华文仿宋" panose="02010600040101010101" charset="-122"/>
              </a:rPr>
              <a:t>基督徒的家庭生活包含了很多方面，约瑟生平让我们思考基督徒家庭教育不可缺少信仰的教育，因为不是孩子所受的教育决定了孩子一生，而是上帝决定了孩子一生与永生；</a:t>
            </a:r>
            <a:endParaRPr lang="zh-CN" altLang="en-US" sz="380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>
              <a:buNone/>
            </a:pPr>
            <a:r>
              <a:rPr lang="zh-CN" altLang="en-US" sz="3800">
                <a:latin typeface="华文仿宋" panose="02010600040101010101" charset="-122"/>
                <a:ea typeface="华文仿宋" panose="02010600040101010101" charset="-122"/>
              </a:rPr>
              <a:t>    约瑟生平也让我们思考，我们营营役役辛苦劳碌是为了什么？我们花费心力培养孩子又是为了什么？约瑟的生命让我们看见，他总是服事。你我是否如此？</a:t>
            </a:r>
            <a:endParaRPr lang="zh-CN" altLang="en-US" sz="380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>
              <a:buNone/>
            </a:pPr>
            <a:r>
              <a:rPr lang="zh-CN" altLang="en-US" sz="3800">
                <a:latin typeface="华文仿宋" panose="02010600040101010101" charset="-122"/>
                <a:ea typeface="华文仿宋" panose="02010600040101010101" charset="-122"/>
              </a:rPr>
              <a:t>    人生并非尽是坦途，家庭并非总是父慈子孝，伤痛在所难免，甚至是堕落世界的常态，约瑟对此的总结是神的心意是好的，我们总是相信管理万有的上帝不会错，他向我们所怀的意念是美善的意念，他的道路高过我们的道路。</a:t>
            </a:r>
            <a:endParaRPr lang="zh-CN" altLang="en-US" sz="380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5400">
                <a:latin typeface="华文行楷" panose="02010800040101010101" charset="-122"/>
                <a:ea typeface="华文行楷" panose="02010800040101010101" charset="-122"/>
              </a:rPr>
              <a:t>从约瑟生平反思基督徒家庭生活</a:t>
            </a:r>
            <a:endParaRPr lang="zh-CN" altLang="en-US" sz="54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3110" y="2152015"/>
            <a:ext cx="10600690" cy="4025265"/>
          </a:xfrm>
        </p:spPr>
        <p:txBody>
          <a:bodyPr/>
          <a:p>
            <a:pPr marL="0" indent="0">
              <a:buNone/>
            </a:pP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</a:rPr>
              <a:t>一、反思家庭教育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</a:rPr>
              <a:t>二、反思人生取向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</a:rPr>
              <a:t>三、反思生命伤痛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代上 5:1 以色列的长子原是流便；因他污秽了父亲的床，他长子的名分就归了约瑟。只是按家谱他不算长子。</a:t>
            </a:r>
            <a:endParaRPr lang="zh-CN" altLang="en-US" sz="40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5:2 犹大胜过一切弟兄，君王也是从他而出；长子的名分却归约瑟。</a:t>
            </a:r>
            <a:endParaRPr lang="zh-CN" altLang="en-US" sz="40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</a:rPr>
              <a:t>一、反思家庭教育</a:t>
            </a:r>
            <a:endParaRPr lang="zh-CN" altLang="en-US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创37:2 雅各的记略如下：约瑟十七岁与他哥哥们一同牧羊。他是个童子，与他父亲的妾辟拉、悉帕的儿子们常在一处。约瑟将他哥哥们的恶行报给他们的父亲。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「恶」：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0" algn="l"/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37：20 约瑟被恶兽吃了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0" algn="l"/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38：7 珥在耶和华眼中看为恶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0" algn="l"/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38：10 俄南在耶和华眼中看为恶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0" algn="l"/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39：9 我怎能作这大恶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约瑟被卖至埃及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4000">
                <a:latin typeface="华文仿宋" panose="02010600040101010101" charset="-122"/>
                <a:ea typeface="华文仿宋" panose="02010600040101010101" charset="-122"/>
              </a:rPr>
              <a:t>约瑟被引诱却不作恶</a:t>
            </a:r>
            <a:endParaRPr lang="zh-CN" altLang="en-US" sz="400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4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思考：</a:t>
            </a:r>
            <a:endParaRPr lang="zh-CN" altLang="en-US" sz="4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约瑟为何有这样的表现？</a:t>
            </a:r>
            <a:endParaRPr lang="zh-CN" altLang="en-US" sz="40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</a:rPr>
              <a:t>二、反思人生取向</a:t>
            </a:r>
            <a:endParaRPr lang="zh-CN" altLang="en-US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约瑟生平三件事：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1.管家：伺候主人，管理家务（39：4）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2.狱长：伺候二臣，办理狱务（39：22/40：4）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3.宰相：伺候法老，治理国务（41：41，43）    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260" y="782320"/>
            <a:ext cx="10670540" cy="53949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39：7 这事以后，约瑟主人的妻，以目送情给约瑟说：“你与我同寝吧！” 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8 约瑟不从，对他主人的妻说：“看哪！一切家务我主人都不知道，他把所有的都交在我手里。 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9 在这家里没有比我大的，并且他没有留下一样不交给我，只留下了你，因为你是他的妻子。我怎能作这大恶，得罪神呢？” 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10 后来她天天和约瑟说，约瑟却不听从她，不与她同寝，也不和她在一处。 </a:t>
            </a:r>
            <a:endParaRPr lang="zh-CN" altLang="en-US" sz="3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文字</Application>
  <PresentationFormat>宽屏</PresentationFormat>
  <Paragraphs>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方正书宋_GBK</vt:lpstr>
      <vt:lpstr>Wingdings</vt:lpstr>
      <vt:lpstr>华文行楷</vt:lpstr>
      <vt:lpstr>华文新魏</vt:lpstr>
      <vt:lpstr>华文仿宋</vt:lpstr>
      <vt:lpstr>华文楷体</vt:lpstr>
      <vt:lpstr>Calibri Light</vt:lpstr>
      <vt:lpstr>Helvetica Neue</vt:lpstr>
      <vt:lpstr>宋体</vt:lpstr>
      <vt:lpstr>Calibri</vt:lpstr>
      <vt:lpstr>微软雅黑</vt:lpstr>
      <vt:lpstr>Arial Unicode MS</vt:lpstr>
      <vt:lpstr>Office 主题</vt:lpstr>
      <vt:lpstr>PowerPoint 演示文稿</vt:lpstr>
      <vt:lpstr>从约瑟生平反思基督徒家庭生活</vt:lpstr>
      <vt:lpstr>PowerPoint 演示文稿</vt:lpstr>
      <vt:lpstr>一、反思家庭教育</vt:lpstr>
      <vt:lpstr>PowerPoint 演示文稿</vt:lpstr>
      <vt:lpstr>PowerPoint 演示文稿</vt:lpstr>
      <vt:lpstr>PowerPoint 演示文稿</vt:lpstr>
      <vt:lpstr>二、反思人生取向</vt:lpstr>
      <vt:lpstr>PowerPoint 演示文稿</vt:lpstr>
      <vt:lpstr>PowerPoint 演示文稿</vt:lpstr>
      <vt:lpstr>PowerPoint 演示文稿</vt:lpstr>
      <vt:lpstr>PowerPoint 演示文稿</vt:lpstr>
      <vt:lpstr>三、反思生命伤痛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30</cp:revision>
  <dcterms:created xsi:type="dcterms:W3CDTF">2023-01-08T20:18:27Z</dcterms:created>
  <dcterms:modified xsi:type="dcterms:W3CDTF">2023-01-08T20:18:27Z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</Properties>
</file>