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4" r:id="rId4"/>
    <p:sldId id="257" r:id="rId5"/>
    <p:sldId id="258" r:id="rId6"/>
    <p:sldId id="259" r:id="rId7"/>
    <p:sldId id="262" r:id="rId8"/>
    <p:sldId id="263" r:id="rId9"/>
    <p:sldId id="260" r:id="rId10"/>
    <p:sldId id="261" r:id="rId11"/>
    <p:sldId id="265" r:id="rId12"/>
    <p:sldId id="266" r:id="rId13"/>
    <p:sldId id="267" r:id="rId1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从大卫看基督徒家庭生活</a:t>
            </a:r>
            <a:endParaRPr lang="zh-CN" altLang="en-US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撒上16：18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撒上22:2  凡受窘迫的，欠债的、心里苦恼的，都聚集到大卫那里，大卫就作他们的头目，跟随他的约有四百人。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p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三、大卫在王宫——大卫的失败</a:t>
            </a:r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撒下11:2 一日，太阳平西，大卫从床上起来，在王宫的平顶上游行，看见一个妇人沐浴，容貌甚美，</a:t>
            </a:r>
            <a:endParaRPr lang="zh-CN" altLang="en-US" sz="36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思考</a:t>
            </a:r>
            <a:endParaRPr lang="zh-CN" altLang="en-US" sz="40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endParaRPr lang="zh-CN" altLang="en-US" sz="40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en-US" altLang="zh-CN" sz="40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 </a:t>
            </a:r>
            <a:r>
              <a:rPr lang="zh-CN" altLang="en-US" sz="40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大卫失败是在什么时候？</a:t>
            </a:r>
            <a:endParaRPr lang="zh-CN" altLang="en-US" sz="40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endParaRPr lang="zh-CN" altLang="en-US" sz="40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en-US" altLang="zh-CN" sz="40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2.</a:t>
            </a:r>
            <a:r>
              <a:rPr lang="zh-CN" altLang="en-US" sz="40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大卫也会失败吗？</a:t>
            </a:r>
            <a:endParaRPr lang="zh-CN" altLang="en-US" sz="40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4792980"/>
          </a:xfrm>
        </p:spPr>
        <p:txBody>
          <a:bodyPr/>
          <a:p>
            <a:r>
              <a:rPr lang="zh-CN" altLang="en-US" sz="48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16:18 其中有一个少年人说：“我曾见伯利恒人耶西的一个儿子善于弹琴，是大有勇敢的战士，说话合宜，容貌俊美，耶和华也与他同在。”</a:t>
            </a:r>
            <a:endParaRPr lang="zh-CN" altLang="en-US" sz="480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一、大卫在弹琴——大卫的灵性体现</a:t>
            </a:r>
            <a:endParaRPr lang="zh-CN" altLang="en-US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095500"/>
            <a:ext cx="10515600" cy="4081780"/>
          </a:xfrm>
        </p:spPr>
        <p:txBody>
          <a:bodyPr/>
          <a:p>
            <a:pPr marL="0" indent="0">
              <a:buNone/>
            </a:pP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1.大卫弹琴就可以驱魔，是什么意思？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40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8020" y="559435"/>
            <a:ext cx="10685780" cy="5617845"/>
          </a:xfrm>
        </p:spPr>
        <p:txBody>
          <a:bodyPr/>
          <a:p>
            <a:pPr marL="0" indent="0">
              <a:buNone/>
            </a:pPr>
            <a:r>
              <a:rPr lang="zh-CN" altLang="en-US" sz="40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2.大卫是一个敬拜神的人吗？</a:t>
            </a:r>
            <a:endParaRPr lang="zh-CN" altLang="en-US" sz="40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marL="0" indent="0">
              <a:buNone/>
            </a:pPr>
            <a:r>
              <a:rPr lang="zh-CN" altLang="en-US" sz="40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    他的信仰是怎样的？</a:t>
            </a:r>
            <a:endParaRPr lang="zh-CN" altLang="en-US" sz="3600"/>
          </a:p>
          <a:p>
            <a:endParaRPr lang="zh-CN" altLang="en-US"/>
          </a:p>
          <a:p>
            <a:r>
              <a:rPr lang="zh-CN" altLang="en-US" sz="3600">
                <a:latin typeface="华文仿宋" panose="02010600040101010101" charset="-122"/>
                <a:ea typeface="华文仿宋" panose="02010600040101010101" charset="-122"/>
              </a:rPr>
              <a:t>大卫与</a:t>
            </a:r>
            <a:r>
              <a:rPr lang="zh-CN" altLang="en-US" sz="3600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</a:rPr>
              <a:t>以色列战士</a:t>
            </a:r>
            <a:r>
              <a:rPr lang="zh-CN" altLang="en-US" sz="3600">
                <a:latin typeface="华文仿宋" panose="02010600040101010101" charset="-122"/>
                <a:ea typeface="华文仿宋" panose="02010600040101010101" charset="-122"/>
              </a:rPr>
              <a:t>的对话：这未受割礼的非利士人是谁呢？竟敢向永生神的军队骂阵？</a:t>
            </a:r>
            <a:endParaRPr lang="zh-CN" altLang="en-US" sz="3600">
              <a:latin typeface="华文仿宋" panose="02010600040101010101" charset="-122"/>
              <a:ea typeface="华文仿宋" panose="02010600040101010101" charset="-122"/>
            </a:endParaRPr>
          </a:p>
          <a:p>
            <a:r>
              <a:rPr lang="zh-CN" altLang="en-US" sz="3600">
                <a:latin typeface="华文仿宋" panose="02010600040101010101" charset="-122"/>
                <a:ea typeface="华文仿宋" panose="02010600040101010101" charset="-122"/>
              </a:rPr>
              <a:t>大卫与</a:t>
            </a:r>
            <a:r>
              <a:rPr lang="zh-CN" altLang="en-US" sz="3600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</a:rPr>
              <a:t>扫罗</a:t>
            </a:r>
            <a:r>
              <a:rPr lang="zh-CN" altLang="en-US" sz="3600">
                <a:latin typeface="华文仿宋" panose="02010600040101010101" charset="-122"/>
                <a:ea typeface="华文仿宋" panose="02010600040101010101" charset="-122"/>
              </a:rPr>
              <a:t>对话：耶和华救我脱离狮子和熊的爪，也必救我脱离这非利士人的手。</a:t>
            </a:r>
            <a:endParaRPr lang="zh-CN" altLang="en-US" sz="3600">
              <a:latin typeface="华文仿宋" panose="02010600040101010101" charset="-122"/>
              <a:ea typeface="华文仿宋" panose="02010600040101010101" charset="-122"/>
            </a:endParaRPr>
          </a:p>
          <a:p>
            <a:r>
              <a:rPr lang="zh-CN" altLang="en-US" sz="3600">
                <a:latin typeface="华文仿宋" panose="02010600040101010101" charset="-122"/>
                <a:ea typeface="华文仿宋" panose="02010600040101010101" charset="-122"/>
              </a:rPr>
              <a:t>大卫与</a:t>
            </a:r>
            <a:r>
              <a:rPr lang="zh-CN" altLang="en-US" sz="3600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</a:rPr>
              <a:t>歌利亚</a:t>
            </a:r>
            <a:r>
              <a:rPr lang="zh-CN" altLang="en-US" sz="3600">
                <a:latin typeface="华文仿宋" panose="02010600040101010101" charset="-122"/>
                <a:ea typeface="华文仿宋" panose="02010600040101010101" charset="-122"/>
              </a:rPr>
              <a:t>的对话：我来攻击你，是靠着万军之耶和华的名。</a:t>
            </a:r>
            <a:endParaRPr lang="zh-CN" altLang="en-US" sz="3600">
              <a:latin typeface="华文仿宋" panose="02010600040101010101" charset="-122"/>
              <a:ea typeface="华文仿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16:18 其中有一个少年人说：“我曾见伯利恒人耶西的一个儿子</a:t>
            </a:r>
            <a:r>
              <a:rPr lang="zh-CN" altLang="en-US" sz="4000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善于弹琴</a:t>
            </a:r>
            <a:r>
              <a:rPr lang="zh-CN" altLang="en-US" sz="40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，是大有</a:t>
            </a:r>
            <a:r>
              <a:rPr lang="zh-CN" altLang="en-US" sz="4000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勇敢的战士</a:t>
            </a:r>
            <a:r>
              <a:rPr lang="zh-CN" altLang="en-US" sz="40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</a:t>
            </a:r>
            <a:r>
              <a:rPr lang="zh-CN" altLang="en-US" sz="4000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说话合宜</a:t>
            </a:r>
            <a:r>
              <a:rPr lang="zh-CN" altLang="en-US" sz="40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</a:t>
            </a:r>
            <a:r>
              <a:rPr lang="zh-CN" altLang="en-US" sz="4000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容貌俊美</a:t>
            </a:r>
            <a:r>
              <a:rPr lang="zh-CN" altLang="en-US" sz="40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</a:t>
            </a:r>
            <a:r>
              <a:rPr lang="zh-CN" altLang="en-US" sz="4000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耶和华也与他同在</a:t>
            </a:r>
            <a:r>
              <a:rPr lang="zh-CN" altLang="en-US" sz="40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。”</a:t>
            </a:r>
            <a:endParaRPr lang="zh-CN" altLang="en-US" sz="400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行楷" panose="02010800040101010101" charset="-122"/>
                <a:ea typeface="华文行楷" panose="02010800040101010101" charset="-122"/>
              </a:rPr>
              <a:t>思考</a:t>
            </a:r>
            <a:endParaRPr lang="zh-CN" altLang="en-US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40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1.驱魔</a:t>
            </a:r>
            <a:endParaRPr lang="en-US" altLang="zh-CN" sz="40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en-US" altLang="zh-CN" sz="40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en-US" altLang="zh-CN" sz="40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2.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敬拜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二、大卫在旷野——大卫的灵性历练</a:t>
            </a:r>
            <a:endParaRPr lang="zh-CN" altLang="en-US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4025" y="1691640"/>
            <a:ext cx="11355070" cy="4599305"/>
          </a:xfrm>
        </p:spPr>
        <p:txBody>
          <a:bodyPr>
            <a:noAutofit/>
          </a:bodyPr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21:3 大卫逃跑到祭司亚希米勒，求饼或别样食物。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21:13 在众人面前改变了寻常的举动，在他们手下假装疯癫，在城门的门扇上胡写乱画，使吐沫流在胡子上。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23:14 大卫住在旷野的山寨里，常在西弗旷野的山地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24:1 大卫在隐基底的旷野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25:2 大卫下到巴兰的旷野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25:5 大卫向拿八要食物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1.旷野的挑战</a:t>
            </a:r>
            <a:endParaRPr lang="zh-CN" altLang="en-US" sz="400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endParaRPr lang="zh-CN" altLang="en-US" sz="400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en-US" altLang="zh-CN" sz="40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2.旷野的迷人</a:t>
            </a:r>
            <a:endParaRPr lang="en-US" altLang="zh-CN" sz="400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3600">
                <a:latin typeface="华文仿宋" panose="02010600040101010101" charset="-122"/>
                <a:ea typeface="华文仿宋" panose="02010600040101010101" charset="-122"/>
              </a:rPr>
              <a:t>思考：</a:t>
            </a:r>
            <a:endParaRPr lang="zh-CN" altLang="en-US" sz="3600">
              <a:latin typeface="华文仿宋" panose="02010600040101010101" charset="-122"/>
              <a:ea typeface="华文仿宋" panose="02010600040101010101" charset="-122"/>
            </a:endParaRPr>
          </a:p>
          <a:p>
            <a:endParaRPr lang="zh-CN" altLang="en-US" sz="3600">
              <a:latin typeface="华文仿宋" panose="02010600040101010101" charset="-122"/>
              <a:ea typeface="华文仿宋" panose="02010600040101010101" charset="-122"/>
            </a:endParaRPr>
          </a:p>
          <a:p>
            <a:r>
              <a:rPr lang="zh-CN" altLang="en-US" sz="3600">
                <a:latin typeface="华文仿宋" panose="02010600040101010101" charset="-122"/>
                <a:ea typeface="华文仿宋" panose="02010600040101010101" charset="-122"/>
              </a:rPr>
              <a:t>人生中的旷野</a:t>
            </a:r>
            <a:endParaRPr lang="zh-CN" altLang="en-US" sz="3600">
              <a:latin typeface="华文仿宋" panose="02010600040101010101" charset="-122"/>
              <a:ea typeface="华文仿宋" panose="02010600040101010101" charset="-122"/>
            </a:endParaRPr>
          </a:p>
          <a:p>
            <a:endParaRPr lang="zh-CN" altLang="en-US" sz="3600">
              <a:latin typeface="华文仿宋" panose="02010600040101010101" charset="-122"/>
              <a:ea typeface="华文仿宋" panose="02010600040101010101" charset="-122"/>
            </a:endParaRPr>
          </a:p>
          <a:p>
            <a:r>
              <a:rPr lang="zh-CN" altLang="en-US" sz="3600">
                <a:latin typeface="华文仿宋" panose="02010600040101010101" charset="-122"/>
                <a:ea typeface="华文仿宋" panose="02010600040101010101" charset="-122"/>
              </a:rPr>
              <a:t>旷野的祝福</a:t>
            </a:r>
            <a:endParaRPr lang="zh-CN" altLang="en-US" sz="3600">
              <a:latin typeface="华文仿宋" panose="02010600040101010101" charset="-122"/>
              <a:ea typeface="华文仿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</Words>
  <Application>WPS 文字</Application>
  <PresentationFormat>宽屏</PresentationFormat>
  <Paragraphs>57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方正书宋_GBK</vt:lpstr>
      <vt:lpstr>Wingdings</vt:lpstr>
      <vt:lpstr>华文行楷</vt:lpstr>
      <vt:lpstr>华文楷体</vt:lpstr>
      <vt:lpstr>华文仿宋</vt:lpstr>
      <vt:lpstr>华文新魏</vt:lpstr>
      <vt:lpstr>仿宋</vt:lpstr>
      <vt:lpstr>微软雅黑</vt:lpstr>
      <vt:lpstr>宋体</vt:lpstr>
      <vt:lpstr>Arial Unicode MS</vt:lpstr>
      <vt:lpstr>Calibri</vt:lpstr>
      <vt:lpstr>Calibri Light</vt:lpstr>
      <vt:lpstr>Helvetica Neue</vt:lpstr>
      <vt:lpstr>Office 主题</vt:lpstr>
      <vt:lpstr>从大卫看基督徒家庭生活</vt:lpstr>
      <vt:lpstr>PowerPoint 演示文稿</vt:lpstr>
      <vt:lpstr>一、大卫在弹琴——大卫的灵性体现</vt:lpstr>
      <vt:lpstr>PowerPoint 演示文稿</vt:lpstr>
      <vt:lpstr>PowerPoint 演示文稿</vt:lpstr>
      <vt:lpstr>思考</vt:lpstr>
      <vt:lpstr>二、大卫在旷野——大卫的灵性历练</vt:lpstr>
      <vt:lpstr>PowerPoint 演示文稿</vt:lpstr>
      <vt:lpstr>PowerPoint 演示文稿</vt:lpstr>
      <vt:lpstr>PowerPoint 演示文稿</vt:lpstr>
      <vt:lpstr>三、大卫在王宫——大卫的失败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Apple</dc:creator>
  <cp:lastModifiedBy>Apple</cp:lastModifiedBy>
  <cp:revision>15</cp:revision>
  <dcterms:created xsi:type="dcterms:W3CDTF">2023-02-26T15:35:50Z</dcterms:created>
  <dcterms:modified xsi:type="dcterms:W3CDTF">2023-02-26T15:35:50Z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2052-3.9.1.6204</vt:lpwstr>
  </property>
</Properties>
</file>